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76" r:id="rId5"/>
    <p:sldId id="27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4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754" autoAdjust="0"/>
  </p:normalViewPr>
  <p:slideViewPr>
    <p:cSldViewPr>
      <p:cViewPr varScale="1">
        <p:scale>
          <a:sx n="93" d="100"/>
          <a:sy n="93" d="100"/>
        </p:scale>
        <p:origin x="21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1-02T12:39:27.337" idx="3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ebp"/><Relationship Id="rId5" Type="http://schemas.openxmlformats.org/officeDocument/2006/relationships/image" Target="../media/image4.webp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инат\Desktop\78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9144000" cy="923948"/>
          </a:xfrm>
          <a:prstGeom prst="rect">
            <a:avLst/>
          </a:prstGeom>
          <a:noFill/>
        </p:spPr>
      </p:pic>
      <p:pic>
        <p:nvPicPr>
          <p:cNvPr id="1027" name="Picture 3" descr="C:\Users\Ринат\Desktop\78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562600"/>
            <a:ext cx="8929718" cy="118008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35869" y="1066800"/>
            <a:ext cx="628654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Татар </a:t>
            </a:r>
            <a:r>
              <a:rPr lang="ru-RU" sz="6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халык</a:t>
            </a:r>
            <a: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уеннары</a:t>
            </a:r>
            <a:endParaRPr lang="ru-RU" sz="6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 </a:t>
            </a:r>
            <a:r>
              <a:rPr lang="ru-RU" sz="28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Чаллы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шәһәре</a:t>
            </a:r>
            <a:endParaRPr lang="ru-RU" sz="28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14 </a:t>
            </a:r>
            <a:r>
              <a:rPr lang="ru-RU" sz="28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нче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гимназия</a:t>
            </a:r>
          </a:p>
          <a:p>
            <a:pPr algn="ctr"/>
            <a:endParaRPr lang="ru-RU" sz="8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Ринат\Desktop\78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"/>
            <a:ext cx="9001156" cy="571480"/>
          </a:xfrm>
          <a:prstGeom prst="rect">
            <a:avLst/>
          </a:prstGeom>
          <a:noFill/>
        </p:spPr>
      </p:pic>
      <p:pic>
        <p:nvPicPr>
          <p:cNvPr id="2052" name="Picture 4" descr="C:\Users\Ринат\Desktop\78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43644"/>
            <a:ext cx="9144000" cy="555625"/>
          </a:xfrm>
          <a:prstGeom prst="rect">
            <a:avLst/>
          </a:prstGeom>
          <a:noFill/>
        </p:spPr>
      </p:pic>
      <p:pic>
        <p:nvPicPr>
          <p:cNvPr id="1026" name="Picture 2" descr="http://yutazy.ru/images/uploads/news/2018/5/8/3ef93fb64e0aa25960eaa54f94aaec2c_X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3548416" cy="266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torage.inovaco.ru/media/cache/6f/62/d2/1a/2c/8f/6f62d21a2c8fbe9f16c5856c3aa66ec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619239"/>
            <a:ext cx="3548416" cy="251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55976" y="871470"/>
            <a:ext cx="4711824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Халкыбызның  яраткан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уеннары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«Йөзек салыш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«Түбәтәй»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tt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Миңлебай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калач»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tt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Без, без, без идек...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«Кәрия-Зәкәрия»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«Әпипә»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Нардуган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tt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t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“Күрсәт эле, үскәнем”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A8CAA9C-EB6B-928B-C755-3AAD01FCEB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02" y="3439212"/>
            <a:ext cx="4154298" cy="270443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C94AAAB-C091-B4A3-ACFC-AAB195F1F6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61" y="621827"/>
            <a:ext cx="3942139" cy="28041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инат\Desktop\78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27063"/>
          </a:xfrm>
          <a:prstGeom prst="rect">
            <a:avLst/>
          </a:prstGeom>
          <a:noFill/>
        </p:spPr>
      </p:pic>
      <p:pic>
        <p:nvPicPr>
          <p:cNvPr id="3075" name="Picture 3" descr="C:\Users\Ринат\Desktop\78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19800"/>
            <a:ext cx="9144000" cy="627063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33400" y="852093"/>
            <a:ext cx="8305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“Күрсәт әле, үскәнем”</a:t>
            </a:r>
          </a:p>
          <a:p>
            <a:r>
              <a:rPr lang="tt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татар халык уены</a:t>
            </a:r>
          </a:p>
          <a:p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3400" y="2895600"/>
            <a:ext cx="7772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" y="1600200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746FE9F-3C67-7DB0-E8DF-FAF8C9031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57400"/>
            <a:ext cx="7086600" cy="4049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8243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инат\Desktop\78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677"/>
            <a:ext cx="9144000" cy="806523"/>
          </a:xfrm>
          <a:prstGeom prst="rect">
            <a:avLst/>
          </a:prstGeom>
          <a:noFill/>
        </p:spPr>
      </p:pic>
      <p:pic>
        <p:nvPicPr>
          <p:cNvPr id="3075" name="Picture 3" descr="C:\Users\Ринат\Desktop\78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72206"/>
            <a:ext cx="9144000" cy="627063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736F4B-5347-F25C-5ECF-FF9DAD929039}"/>
              </a:ext>
            </a:extLst>
          </p:cNvPr>
          <p:cNvSpPr txBox="1"/>
          <p:nvPr/>
        </p:nvSpPr>
        <p:spPr>
          <a:xfrm>
            <a:off x="457200" y="649322"/>
            <a:ext cx="8382000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«</a:t>
            </a:r>
            <a:r>
              <a:rPr lang="ru-RU" sz="2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Күрсәт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әле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үскәнем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уенын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уйнау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тәртибе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Балалар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түгәрәк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ясап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басалар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Һәм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баланы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уртага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чыгаралар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Күмәк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җырлап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әйләнеп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уртадагы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балага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төрле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эшләр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кушалар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Уртадагы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бала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кушылган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эшне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башкара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Кырыйдагылар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да: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шулай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шулай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дип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эшләгән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эшне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кабатлыйлар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Эш кушу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өчен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түбәндәге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җыр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такмаклар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файдаланыла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Күрсәт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әле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үскәнем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ничек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очалар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шулай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шулай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шулай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кошлар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очалар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Күрсәт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әле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үскәнем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ничек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йөри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аюлар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шулай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шулай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шулай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йөри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аюлар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Күрсәт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әле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үскәнем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ничек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чаба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поездлар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шулай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шулай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шулай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чаба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поездлар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Күрсәт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әле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әскәнем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ничек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сикерә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куяннар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шулай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менә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шулай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шулай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сикерә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куяннар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389625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инат\Desktop\78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27063"/>
          </a:xfrm>
          <a:prstGeom prst="rect">
            <a:avLst/>
          </a:prstGeom>
          <a:noFill/>
        </p:spPr>
      </p:pic>
      <p:pic>
        <p:nvPicPr>
          <p:cNvPr id="3075" name="Picture 3" descr="C:\Users\Ринат\Desktop\78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19800"/>
            <a:ext cx="9144000" cy="627063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33400" y="852093"/>
            <a:ext cx="83058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“Күрсәт әле, үскәнем” татар халык уенын                       балалар бик яратып уйныйлар.</a:t>
            </a:r>
          </a:p>
          <a:p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3400" y="2895600"/>
            <a:ext cx="7772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" y="1600200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98F9ED1-43E4-CDC1-A072-EF6F9A7B5E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905000"/>
            <a:ext cx="83820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9754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Click="0" advTm="8000">
        <p15:prstTrans prst="curtains"/>
      </p:transition>
    </mc:Choice>
    <mc:Fallback xmlns="">
      <p:transition spd="slow" advClick="0" advTm="8000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227</Words>
  <Application>Microsoft Office PowerPoint</Application>
  <PresentationFormat>Экран (4:3)</PresentationFormat>
  <Paragraphs>32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Ринат</dc:creator>
  <cp:lastModifiedBy>1</cp:lastModifiedBy>
  <cp:revision>71</cp:revision>
  <dcterms:created xsi:type="dcterms:W3CDTF">2016-02-19T18:03:46Z</dcterms:created>
  <dcterms:modified xsi:type="dcterms:W3CDTF">2023-02-01T09:54:34Z</dcterms:modified>
</cp:coreProperties>
</file>