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8" r:id="rId8"/>
    <p:sldId id="269" r:id="rId9"/>
    <p:sldId id="270" r:id="rId10"/>
    <p:sldId id="258" r:id="rId11"/>
    <p:sldId id="271" r:id="rId12"/>
    <p:sldId id="265" r:id="rId13"/>
    <p:sldId id="266" r:id="rId14"/>
    <p:sldId id="262" r:id="rId15"/>
    <p:sldId id="267" r:id="rId16"/>
    <p:sldId id="264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555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0776D9-D1F6-4B20-978E-A739874B5765}" type="datetimeFigureOut">
              <a:rPr lang="ru-RU" smtClean="0"/>
              <a:t>28.03.2019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AFA9650-8F8E-44FA-BBF0-A63FE328A5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дик\Desktop\Новая папка\картинка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19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72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радик\Desktop\Новая папка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136903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6139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988840"/>
            <a:ext cx="6400800" cy="237626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en-US" sz="15000" b="1" dirty="0" smtClean="0">
                <a:solidFill>
                  <a:srgbClr val="C00000"/>
                </a:solidFill>
              </a:rPr>
              <a:t>9-4 =5</a:t>
            </a:r>
            <a:endParaRPr lang="ru-RU" sz="15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3941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дик\Desktop\IMG-20190327-WA00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7128792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682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радик\Desktop\Новая папка\IMG-20190327-WA00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188640"/>
            <a:ext cx="706737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0987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радик\Desktop\Новая папка\IMG-20190326-WA0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6624736" cy="594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0509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радик\Desktop\Новая папка\IMG-20190327-WA00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8407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7230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радик\Desktop\Новая папка\выво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488831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2318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772816"/>
            <a:ext cx="7632848" cy="424847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8800" b="1" dirty="0" smtClean="0">
                <a:solidFill>
                  <a:schemeClr val="accent4"/>
                </a:solidFill>
              </a:rPr>
              <a:t>Спасибо </a:t>
            </a:r>
          </a:p>
          <a:p>
            <a:pPr marL="45720" indent="0" algn="ctr">
              <a:buNone/>
            </a:pPr>
            <a:r>
              <a:rPr lang="ru-RU" sz="8800" b="1" dirty="0" smtClean="0">
                <a:solidFill>
                  <a:schemeClr val="accent4"/>
                </a:solidFill>
              </a:rPr>
              <a:t>за внимание!</a:t>
            </a:r>
            <a:endParaRPr lang="ru-RU" sz="88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152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радик\Desktop\Новая папка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620688"/>
            <a:ext cx="7632848" cy="555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9477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радик\Desktop\Новая папка\картин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476672"/>
            <a:ext cx="812800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5329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радик\Desktop\Новая папка\IMG-20190326-WA00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712879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5092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радик\Desktop\Новая папка\IMG-20190326-WA0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98477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500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радик\Desktop\Новая папка\IMG-20190326-WA00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6840760" cy="607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4160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дик\Desktop\c2eb57a8b83d8d1c1eebc885adb484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332656"/>
            <a:ext cx="798837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9376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радик\Desktop\Chinese-abac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13690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8677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радик\Desktop\sche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514350"/>
            <a:ext cx="7920881" cy="593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9955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221</TotalTime>
  <Words>7</Words>
  <Application>Microsoft Office PowerPoint</Application>
  <PresentationFormat>Экран (4:3)</PresentationFormat>
  <Paragraphs>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радик</dc:creator>
  <cp:lastModifiedBy>радик</cp:lastModifiedBy>
  <cp:revision>9</cp:revision>
  <dcterms:created xsi:type="dcterms:W3CDTF">2019-03-26T14:40:06Z</dcterms:created>
  <dcterms:modified xsi:type="dcterms:W3CDTF">2019-03-28T16:03:12Z</dcterms:modified>
</cp:coreProperties>
</file>