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8" r:id="rId3"/>
    <p:sldId id="269" r:id="rId4"/>
    <p:sldId id="263" r:id="rId5"/>
    <p:sldId id="264" r:id="rId6"/>
    <p:sldId id="275" r:id="rId7"/>
    <p:sldId id="267" r:id="rId8"/>
    <p:sldId id="274" r:id="rId9"/>
    <p:sldId id="272" r:id="rId10"/>
    <p:sldId id="257" r:id="rId11"/>
    <p:sldId id="266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82813B-6646-47E4-940A-23D97B5D4ED0}" type="doc">
      <dgm:prSet loTypeId="urn:microsoft.com/office/officeart/2005/8/layout/radial5" loCatId="cycle" qsTypeId="urn:microsoft.com/office/officeart/2005/8/quickstyle/3d3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151AD8E9-9864-4960-9EB2-6D5A664A6A21}">
      <dgm:prSet phldrT="[Текст]"/>
      <dgm:spPr/>
      <dgm:t>
        <a:bodyPr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r>
            <a:rPr lang="ru-RU" b="1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Общая тема : "Мыло"</a:t>
          </a:r>
        </a:p>
      </dgm:t>
    </dgm:pt>
    <dgm:pt modelId="{329EB987-2D90-41D5-8CF9-7AA0D55C165C}" type="parTrans" cxnId="{0B990208-8A02-4BB1-89FD-239F018CFB54}">
      <dgm:prSet/>
      <dgm:spPr/>
      <dgm:t>
        <a:bodyPr/>
        <a:lstStyle/>
        <a:p>
          <a:endParaRPr lang="ru-RU"/>
        </a:p>
      </dgm:t>
    </dgm:pt>
    <dgm:pt modelId="{340C82FB-ECB5-4F58-A13E-4D1D34F6D327}" type="sibTrans" cxnId="{0B990208-8A02-4BB1-89FD-239F018CFB54}">
      <dgm:prSet/>
      <dgm:spPr/>
      <dgm:t>
        <a:bodyPr/>
        <a:lstStyle/>
        <a:p>
          <a:endParaRPr lang="ru-RU"/>
        </a:p>
      </dgm:t>
    </dgm:pt>
    <dgm:pt modelId="{F2CEBDF2-2317-4B50-A496-63EEA3CE2135}">
      <dgm:prSet phldrT="[Текст]" custT="1"/>
      <dgm:spPr/>
      <dgm:t>
        <a:bodyPr/>
        <a:lstStyle/>
        <a:p>
          <a:r>
            <a:rPr lang="ru-RU" sz="1400">
              <a:solidFill>
                <a:schemeClr val="tx1"/>
              </a:solidFill>
            </a:rPr>
            <a:t>Тема детского проекта: "Виды мыла". Продукт проекта: коллекция мыла.</a:t>
          </a:r>
        </a:p>
      </dgm:t>
    </dgm:pt>
    <dgm:pt modelId="{C9AE1647-1370-4694-A100-B734109C71A5}" type="parTrans" cxnId="{7FF4C591-C8DD-4E46-B51A-C6CF274B8DD1}">
      <dgm:prSet/>
      <dgm:spPr/>
      <dgm:t>
        <a:bodyPr/>
        <a:lstStyle/>
        <a:p>
          <a:endParaRPr lang="ru-RU"/>
        </a:p>
      </dgm:t>
    </dgm:pt>
    <dgm:pt modelId="{A04917DB-0B0F-4987-99A1-635287737698}" type="sibTrans" cxnId="{7FF4C591-C8DD-4E46-B51A-C6CF274B8DD1}">
      <dgm:prSet/>
      <dgm:spPr/>
      <dgm:t>
        <a:bodyPr/>
        <a:lstStyle/>
        <a:p>
          <a:endParaRPr lang="ru-RU"/>
        </a:p>
      </dgm:t>
    </dgm:pt>
    <dgm:pt modelId="{DC7C156A-84C3-4134-81F8-5B82370AEDCC}">
      <dgm:prSet phldrT="[Текст]"/>
      <dgm:spPr/>
      <dgm:t>
        <a:bodyPr/>
        <a:lstStyle/>
        <a:p>
          <a:r>
            <a:rPr lang="ru-RU">
              <a:solidFill>
                <a:schemeClr val="tx1"/>
              </a:solidFill>
            </a:rPr>
            <a:t>Тема детского проекта: "Волшебное мыло". Продукт проекта: книга с рисунками детей.</a:t>
          </a:r>
        </a:p>
      </dgm:t>
    </dgm:pt>
    <dgm:pt modelId="{06B8D60D-8CA1-4A2C-A98E-3BD5563434F9}" type="parTrans" cxnId="{02D97A30-8006-4589-952A-05660BF34E55}">
      <dgm:prSet/>
      <dgm:spPr/>
      <dgm:t>
        <a:bodyPr/>
        <a:lstStyle/>
        <a:p>
          <a:endParaRPr lang="ru-RU"/>
        </a:p>
      </dgm:t>
    </dgm:pt>
    <dgm:pt modelId="{A66E4744-D851-461A-A651-B19BBC84FA8F}" type="sibTrans" cxnId="{02D97A30-8006-4589-952A-05660BF34E55}">
      <dgm:prSet/>
      <dgm:spPr/>
      <dgm:t>
        <a:bodyPr/>
        <a:lstStyle/>
        <a:p>
          <a:endParaRPr lang="ru-RU"/>
        </a:p>
      </dgm:t>
    </dgm:pt>
    <dgm:pt modelId="{801D0055-4D71-47C5-AEFD-2CB26DB2F378}">
      <dgm:prSet phldrT="[Текст]" custT="1"/>
      <dgm:spPr/>
      <dgm:t>
        <a:bodyPr/>
        <a:lstStyle/>
        <a:p>
          <a:r>
            <a:rPr lang="ru-RU" sz="1400" dirty="0">
              <a:solidFill>
                <a:schemeClr val="tx1"/>
              </a:solidFill>
            </a:rPr>
            <a:t>Тема детского проекта: "Как изготовить мыло самому". Продукт проекта: мыловарение</a:t>
          </a:r>
          <a:r>
            <a:rPr lang="ru-RU" sz="1200" dirty="0">
              <a:solidFill>
                <a:schemeClr val="tx1"/>
              </a:solidFill>
            </a:rPr>
            <a:t>. </a:t>
          </a:r>
        </a:p>
      </dgm:t>
    </dgm:pt>
    <dgm:pt modelId="{B66BE706-CEB4-42EC-A2A3-E5A2A4E3C7BC}" type="parTrans" cxnId="{B2387F7D-A59E-491B-B2ED-AE10DAFDBA08}">
      <dgm:prSet/>
      <dgm:spPr/>
      <dgm:t>
        <a:bodyPr/>
        <a:lstStyle/>
        <a:p>
          <a:endParaRPr lang="ru-RU"/>
        </a:p>
      </dgm:t>
    </dgm:pt>
    <dgm:pt modelId="{4995A643-8474-4EF0-A70F-919651817A6C}" type="sibTrans" cxnId="{B2387F7D-A59E-491B-B2ED-AE10DAFDBA08}">
      <dgm:prSet/>
      <dgm:spPr/>
      <dgm:t>
        <a:bodyPr/>
        <a:lstStyle/>
        <a:p>
          <a:endParaRPr lang="ru-RU"/>
        </a:p>
      </dgm:t>
    </dgm:pt>
    <dgm:pt modelId="{BB68550E-8C8B-4A0B-9553-BF9072E464EF}">
      <dgm:prSet phldrT="[Текст]" custT="1"/>
      <dgm:spPr/>
      <dgm:t>
        <a:bodyPr/>
        <a:lstStyle/>
        <a:p>
          <a:r>
            <a:rPr lang="ru-RU" sz="1400">
              <a:solidFill>
                <a:schemeClr val="tx1"/>
              </a:solidFill>
            </a:rPr>
            <a:t>Тема детского проекта "Опыты с мылом". Продукт проекта: картотека опытов с мылом.</a:t>
          </a:r>
        </a:p>
      </dgm:t>
    </dgm:pt>
    <dgm:pt modelId="{E43E1D34-B4D5-439D-9B3F-62AF708CAA3E}" type="parTrans" cxnId="{AC39CB91-6BBF-4549-A0AD-58809EEAD780}">
      <dgm:prSet/>
      <dgm:spPr/>
      <dgm:t>
        <a:bodyPr/>
        <a:lstStyle/>
        <a:p>
          <a:endParaRPr lang="ru-RU"/>
        </a:p>
      </dgm:t>
    </dgm:pt>
    <dgm:pt modelId="{40245A67-7563-4CF1-8BA8-73966F2C20F6}" type="sibTrans" cxnId="{AC39CB91-6BBF-4549-A0AD-58809EEAD780}">
      <dgm:prSet/>
      <dgm:spPr/>
      <dgm:t>
        <a:bodyPr/>
        <a:lstStyle/>
        <a:p>
          <a:endParaRPr lang="ru-RU"/>
        </a:p>
      </dgm:t>
    </dgm:pt>
    <dgm:pt modelId="{826D5CAF-808C-4B67-A6EA-4D6C0821D66C}">
      <dgm:prSet phldrT="[Текст]"/>
      <dgm:spPr/>
      <dgm:t>
        <a:bodyPr/>
        <a:lstStyle/>
        <a:p>
          <a:r>
            <a:rPr lang="ru-RU">
              <a:solidFill>
                <a:schemeClr val="tx1"/>
              </a:solidFill>
            </a:rPr>
            <a:t>Тема детского проекта: "Чудеса из мыла". Продукт проекта: выставка рисунков  мылом и мыльными пузырями.</a:t>
          </a:r>
        </a:p>
      </dgm:t>
    </dgm:pt>
    <dgm:pt modelId="{0F4CE2F7-61E5-4D3C-85B2-1B32D525A685}" type="parTrans" cxnId="{A0BECDB9-A615-4018-8F8E-64693A0A49C7}">
      <dgm:prSet/>
      <dgm:spPr/>
      <dgm:t>
        <a:bodyPr/>
        <a:lstStyle/>
        <a:p>
          <a:endParaRPr lang="ru-RU"/>
        </a:p>
      </dgm:t>
    </dgm:pt>
    <dgm:pt modelId="{5F64418E-2395-4E38-8897-B419EA80DDE4}" type="sibTrans" cxnId="{A0BECDB9-A615-4018-8F8E-64693A0A49C7}">
      <dgm:prSet/>
      <dgm:spPr/>
      <dgm:t>
        <a:bodyPr/>
        <a:lstStyle/>
        <a:p>
          <a:endParaRPr lang="ru-RU"/>
        </a:p>
      </dgm:t>
    </dgm:pt>
    <dgm:pt modelId="{D62E581B-7894-4F54-8BB7-B70005E436D0}" type="pres">
      <dgm:prSet presAssocID="{4882813B-6646-47E4-940A-23D97B5D4ED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FFF8A0-EFA7-443B-BCF4-A7EAB35FC3C1}" type="pres">
      <dgm:prSet presAssocID="{151AD8E9-9864-4960-9EB2-6D5A664A6A21}" presName="centerShape" presStyleLbl="node0" presStyleIdx="0" presStyleCnt="1" custScaleX="115300" custScaleY="115300" custLinFactNeighborX="0" custLinFactNeighborY="223"/>
      <dgm:spPr/>
      <dgm:t>
        <a:bodyPr/>
        <a:lstStyle/>
        <a:p>
          <a:endParaRPr lang="ru-RU"/>
        </a:p>
      </dgm:t>
    </dgm:pt>
    <dgm:pt modelId="{C3F35F95-2485-41E0-9847-9B210F5C2B71}" type="pres">
      <dgm:prSet presAssocID="{C9AE1647-1370-4694-A100-B734109C71A5}" presName="parTrans" presStyleLbl="sibTrans2D1" presStyleIdx="0" presStyleCnt="5"/>
      <dgm:spPr/>
      <dgm:t>
        <a:bodyPr/>
        <a:lstStyle/>
        <a:p>
          <a:endParaRPr lang="ru-RU"/>
        </a:p>
      </dgm:t>
    </dgm:pt>
    <dgm:pt modelId="{A10E5766-05CC-4967-AE4E-9A3EBAED17DA}" type="pres">
      <dgm:prSet presAssocID="{C9AE1647-1370-4694-A100-B734109C71A5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F4811F8A-58F1-4EC2-A6BB-43B27CEA6346}" type="pres">
      <dgm:prSet presAssocID="{F2CEBDF2-2317-4B50-A496-63EEA3CE2135}" presName="node" presStyleLbl="node1" presStyleIdx="0" presStyleCnt="5" custScaleX="114596" custScaleY="1145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40B2B3-005F-4070-9B8C-B22D06E3CDF0}" type="pres">
      <dgm:prSet presAssocID="{06B8D60D-8CA1-4A2C-A98E-3BD5563434F9}" presName="parTrans" presStyleLbl="sibTrans2D1" presStyleIdx="1" presStyleCnt="5"/>
      <dgm:spPr/>
      <dgm:t>
        <a:bodyPr/>
        <a:lstStyle/>
        <a:p>
          <a:endParaRPr lang="ru-RU"/>
        </a:p>
      </dgm:t>
    </dgm:pt>
    <dgm:pt modelId="{2F519BFA-C248-4680-8264-0A103D76E088}" type="pres">
      <dgm:prSet presAssocID="{06B8D60D-8CA1-4A2C-A98E-3BD5563434F9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EFF9E8AD-8932-49F3-8B70-E5305B622884}" type="pres">
      <dgm:prSet presAssocID="{DC7C156A-84C3-4134-81F8-5B82370AEDCC}" presName="node" presStyleLbl="node1" presStyleIdx="1" presStyleCnt="5" custScaleX="114596" custScaleY="114596" custRadScaleRad="101674" custRadScaleInc="16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A5A12-6974-45F8-A425-40FAE847E08A}" type="pres">
      <dgm:prSet presAssocID="{0F4CE2F7-61E5-4D3C-85B2-1B32D525A685}" presName="parTrans" presStyleLbl="sibTrans2D1" presStyleIdx="2" presStyleCnt="5"/>
      <dgm:spPr/>
      <dgm:t>
        <a:bodyPr/>
        <a:lstStyle/>
        <a:p>
          <a:endParaRPr lang="ru-RU"/>
        </a:p>
      </dgm:t>
    </dgm:pt>
    <dgm:pt modelId="{592A876B-1788-4DF2-8C92-9685086E5E44}" type="pres">
      <dgm:prSet presAssocID="{0F4CE2F7-61E5-4D3C-85B2-1B32D525A685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F77D736B-7BA5-47D6-93D7-1B5F6BCE9EC0}" type="pres">
      <dgm:prSet presAssocID="{826D5CAF-808C-4B67-A6EA-4D6C0821D66C}" presName="node" presStyleLbl="node1" presStyleIdx="2" presStyleCnt="5" custScaleX="114596" custScaleY="1145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40FE1A-20D6-4524-B6E8-4E2DE65FB9E7}" type="pres">
      <dgm:prSet presAssocID="{B66BE706-CEB4-42EC-A2A3-E5A2A4E3C7BC}" presName="parTrans" presStyleLbl="sibTrans2D1" presStyleIdx="3" presStyleCnt="5"/>
      <dgm:spPr/>
      <dgm:t>
        <a:bodyPr/>
        <a:lstStyle/>
        <a:p>
          <a:endParaRPr lang="ru-RU"/>
        </a:p>
      </dgm:t>
    </dgm:pt>
    <dgm:pt modelId="{2C7F8902-0628-410F-9E74-B22F11C10CF3}" type="pres">
      <dgm:prSet presAssocID="{B66BE706-CEB4-42EC-A2A3-E5A2A4E3C7BC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08704558-E47F-47B7-AB23-5991788F685E}" type="pres">
      <dgm:prSet presAssocID="{801D0055-4D71-47C5-AEFD-2CB26DB2F378}" presName="node" presStyleLbl="node1" presStyleIdx="3" presStyleCnt="5" custScaleX="114596" custScaleY="1145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1EA402-AC44-4393-97B9-2BF40B9DB2A3}" type="pres">
      <dgm:prSet presAssocID="{E43E1D34-B4D5-439D-9B3F-62AF708CAA3E}" presName="parTrans" presStyleLbl="sibTrans2D1" presStyleIdx="4" presStyleCnt="5"/>
      <dgm:spPr/>
      <dgm:t>
        <a:bodyPr/>
        <a:lstStyle/>
        <a:p>
          <a:endParaRPr lang="ru-RU"/>
        </a:p>
      </dgm:t>
    </dgm:pt>
    <dgm:pt modelId="{44185CA7-1741-402A-8690-7985D89DFB8B}" type="pres">
      <dgm:prSet presAssocID="{E43E1D34-B4D5-439D-9B3F-62AF708CAA3E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DDABECB9-9F99-488B-AA5E-8516B2D7E5F2}" type="pres">
      <dgm:prSet presAssocID="{BB68550E-8C8B-4A0B-9553-BF9072E464EF}" presName="node" presStyleLbl="node1" presStyleIdx="4" presStyleCnt="5" custScaleX="114596" custScaleY="1145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387F7D-A59E-491B-B2ED-AE10DAFDBA08}" srcId="{151AD8E9-9864-4960-9EB2-6D5A664A6A21}" destId="{801D0055-4D71-47C5-AEFD-2CB26DB2F378}" srcOrd="3" destOrd="0" parTransId="{B66BE706-CEB4-42EC-A2A3-E5A2A4E3C7BC}" sibTransId="{4995A643-8474-4EF0-A70F-919651817A6C}"/>
    <dgm:cxn modelId="{D1023002-9D45-4882-9797-DCA4EAD9825B}" type="presOf" srcId="{F2CEBDF2-2317-4B50-A496-63EEA3CE2135}" destId="{F4811F8A-58F1-4EC2-A6BB-43B27CEA6346}" srcOrd="0" destOrd="0" presId="urn:microsoft.com/office/officeart/2005/8/layout/radial5"/>
    <dgm:cxn modelId="{AFDD0D78-1ADE-4A18-8593-9ABA9C106DD5}" type="presOf" srcId="{E43E1D34-B4D5-439D-9B3F-62AF708CAA3E}" destId="{931EA402-AC44-4393-97B9-2BF40B9DB2A3}" srcOrd="0" destOrd="0" presId="urn:microsoft.com/office/officeart/2005/8/layout/radial5"/>
    <dgm:cxn modelId="{9C3B6899-CD03-46C1-A200-41387CB2CC11}" type="presOf" srcId="{B66BE706-CEB4-42EC-A2A3-E5A2A4E3C7BC}" destId="{C940FE1A-20D6-4524-B6E8-4E2DE65FB9E7}" srcOrd="0" destOrd="0" presId="urn:microsoft.com/office/officeart/2005/8/layout/radial5"/>
    <dgm:cxn modelId="{AC39CB91-6BBF-4549-A0AD-58809EEAD780}" srcId="{151AD8E9-9864-4960-9EB2-6D5A664A6A21}" destId="{BB68550E-8C8B-4A0B-9553-BF9072E464EF}" srcOrd="4" destOrd="0" parTransId="{E43E1D34-B4D5-439D-9B3F-62AF708CAA3E}" sibTransId="{40245A67-7563-4CF1-8BA8-73966F2C20F6}"/>
    <dgm:cxn modelId="{02D97A30-8006-4589-952A-05660BF34E55}" srcId="{151AD8E9-9864-4960-9EB2-6D5A664A6A21}" destId="{DC7C156A-84C3-4134-81F8-5B82370AEDCC}" srcOrd="1" destOrd="0" parTransId="{06B8D60D-8CA1-4A2C-A98E-3BD5563434F9}" sibTransId="{A66E4744-D851-461A-A651-B19BBC84FA8F}"/>
    <dgm:cxn modelId="{EDB8420E-CF5A-41AC-98DE-59DD10128298}" type="presOf" srcId="{801D0055-4D71-47C5-AEFD-2CB26DB2F378}" destId="{08704558-E47F-47B7-AB23-5991788F685E}" srcOrd="0" destOrd="0" presId="urn:microsoft.com/office/officeart/2005/8/layout/radial5"/>
    <dgm:cxn modelId="{7FF4C591-C8DD-4E46-B51A-C6CF274B8DD1}" srcId="{151AD8E9-9864-4960-9EB2-6D5A664A6A21}" destId="{F2CEBDF2-2317-4B50-A496-63EEA3CE2135}" srcOrd="0" destOrd="0" parTransId="{C9AE1647-1370-4694-A100-B734109C71A5}" sibTransId="{A04917DB-0B0F-4987-99A1-635287737698}"/>
    <dgm:cxn modelId="{0B74FE3A-9737-46E6-AE9F-FD7516BED99E}" type="presOf" srcId="{E43E1D34-B4D5-439D-9B3F-62AF708CAA3E}" destId="{44185CA7-1741-402A-8690-7985D89DFB8B}" srcOrd="1" destOrd="0" presId="urn:microsoft.com/office/officeart/2005/8/layout/radial5"/>
    <dgm:cxn modelId="{35019453-4D4C-41A3-94EB-5C25BB982846}" type="presOf" srcId="{06B8D60D-8CA1-4A2C-A98E-3BD5563434F9}" destId="{2F519BFA-C248-4680-8264-0A103D76E088}" srcOrd="1" destOrd="0" presId="urn:microsoft.com/office/officeart/2005/8/layout/radial5"/>
    <dgm:cxn modelId="{0B990208-8A02-4BB1-89FD-239F018CFB54}" srcId="{4882813B-6646-47E4-940A-23D97B5D4ED0}" destId="{151AD8E9-9864-4960-9EB2-6D5A664A6A21}" srcOrd="0" destOrd="0" parTransId="{329EB987-2D90-41D5-8CF9-7AA0D55C165C}" sibTransId="{340C82FB-ECB5-4F58-A13E-4D1D34F6D327}"/>
    <dgm:cxn modelId="{1F466F1F-9950-4343-9CC8-E2322D874346}" type="presOf" srcId="{C9AE1647-1370-4694-A100-B734109C71A5}" destId="{C3F35F95-2485-41E0-9847-9B210F5C2B71}" srcOrd="0" destOrd="0" presId="urn:microsoft.com/office/officeart/2005/8/layout/radial5"/>
    <dgm:cxn modelId="{033AA430-D885-48D8-A10C-A1ED452EAF5C}" type="presOf" srcId="{151AD8E9-9864-4960-9EB2-6D5A664A6A21}" destId="{D3FFF8A0-EFA7-443B-BCF4-A7EAB35FC3C1}" srcOrd="0" destOrd="0" presId="urn:microsoft.com/office/officeart/2005/8/layout/radial5"/>
    <dgm:cxn modelId="{AF520CD6-5257-4FC1-A3C2-70D12998A39B}" type="presOf" srcId="{BB68550E-8C8B-4A0B-9553-BF9072E464EF}" destId="{DDABECB9-9F99-488B-AA5E-8516B2D7E5F2}" srcOrd="0" destOrd="0" presId="urn:microsoft.com/office/officeart/2005/8/layout/radial5"/>
    <dgm:cxn modelId="{C88053A0-D159-41C4-A5FB-8084F8CEDED9}" type="presOf" srcId="{06B8D60D-8CA1-4A2C-A98E-3BD5563434F9}" destId="{AF40B2B3-005F-4070-9B8C-B22D06E3CDF0}" srcOrd="0" destOrd="0" presId="urn:microsoft.com/office/officeart/2005/8/layout/radial5"/>
    <dgm:cxn modelId="{A0BECDB9-A615-4018-8F8E-64693A0A49C7}" srcId="{151AD8E9-9864-4960-9EB2-6D5A664A6A21}" destId="{826D5CAF-808C-4B67-A6EA-4D6C0821D66C}" srcOrd="2" destOrd="0" parTransId="{0F4CE2F7-61E5-4D3C-85B2-1B32D525A685}" sibTransId="{5F64418E-2395-4E38-8897-B419EA80DDE4}"/>
    <dgm:cxn modelId="{6CD9A3B5-57F2-4A20-98B4-B1C28897607D}" type="presOf" srcId="{0F4CE2F7-61E5-4D3C-85B2-1B32D525A685}" destId="{FC8A5A12-6974-45F8-A425-40FAE847E08A}" srcOrd="0" destOrd="0" presId="urn:microsoft.com/office/officeart/2005/8/layout/radial5"/>
    <dgm:cxn modelId="{23BFFF3B-BCEA-476C-B2F7-758AE6069F9D}" type="presOf" srcId="{0F4CE2F7-61E5-4D3C-85B2-1B32D525A685}" destId="{592A876B-1788-4DF2-8C92-9685086E5E44}" srcOrd="1" destOrd="0" presId="urn:microsoft.com/office/officeart/2005/8/layout/radial5"/>
    <dgm:cxn modelId="{0CDF61A3-7A2C-4903-85C2-80CE1ECC941F}" type="presOf" srcId="{B66BE706-CEB4-42EC-A2A3-E5A2A4E3C7BC}" destId="{2C7F8902-0628-410F-9E74-B22F11C10CF3}" srcOrd="1" destOrd="0" presId="urn:microsoft.com/office/officeart/2005/8/layout/radial5"/>
    <dgm:cxn modelId="{9A82A834-9D45-4957-B3DA-0CC89E538284}" type="presOf" srcId="{826D5CAF-808C-4B67-A6EA-4D6C0821D66C}" destId="{F77D736B-7BA5-47D6-93D7-1B5F6BCE9EC0}" srcOrd="0" destOrd="0" presId="urn:microsoft.com/office/officeart/2005/8/layout/radial5"/>
    <dgm:cxn modelId="{E1DB36D6-ECBE-499B-8FAF-ED4EB74DDC98}" type="presOf" srcId="{DC7C156A-84C3-4134-81F8-5B82370AEDCC}" destId="{EFF9E8AD-8932-49F3-8B70-E5305B622884}" srcOrd="0" destOrd="0" presId="urn:microsoft.com/office/officeart/2005/8/layout/radial5"/>
    <dgm:cxn modelId="{00BDC543-DB7C-4C10-8EAD-CFA40B7F9171}" type="presOf" srcId="{C9AE1647-1370-4694-A100-B734109C71A5}" destId="{A10E5766-05CC-4967-AE4E-9A3EBAED17DA}" srcOrd="1" destOrd="0" presId="urn:microsoft.com/office/officeart/2005/8/layout/radial5"/>
    <dgm:cxn modelId="{F1D1C5C3-2CFE-475D-B5B9-EA10BB0D0F2F}" type="presOf" srcId="{4882813B-6646-47E4-940A-23D97B5D4ED0}" destId="{D62E581B-7894-4F54-8BB7-B70005E436D0}" srcOrd="0" destOrd="0" presId="urn:microsoft.com/office/officeart/2005/8/layout/radial5"/>
    <dgm:cxn modelId="{CBCD4C1C-C782-4562-85B9-53416A4DBC23}" type="presParOf" srcId="{D62E581B-7894-4F54-8BB7-B70005E436D0}" destId="{D3FFF8A0-EFA7-443B-BCF4-A7EAB35FC3C1}" srcOrd="0" destOrd="0" presId="urn:microsoft.com/office/officeart/2005/8/layout/radial5"/>
    <dgm:cxn modelId="{E1F1EAE6-1EC6-4359-BF38-1390479BE615}" type="presParOf" srcId="{D62E581B-7894-4F54-8BB7-B70005E436D0}" destId="{C3F35F95-2485-41E0-9847-9B210F5C2B71}" srcOrd="1" destOrd="0" presId="urn:microsoft.com/office/officeart/2005/8/layout/radial5"/>
    <dgm:cxn modelId="{78DA8E02-FDE7-4C67-8E7C-BC8B05E409AC}" type="presParOf" srcId="{C3F35F95-2485-41E0-9847-9B210F5C2B71}" destId="{A10E5766-05CC-4967-AE4E-9A3EBAED17DA}" srcOrd="0" destOrd="0" presId="urn:microsoft.com/office/officeart/2005/8/layout/radial5"/>
    <dgm:cxn modelId="{A421CBB6-0BFD-44FE-B25E-C05A669B3BC0}" type="presParOf" srcId="{D62E581B-7894-4F54-8BB7-B70005E436D0}" destId="{F4811F8A-58F1-4EC2-A6BB-43B27CEA6346}" srcOrd="2" destOrd="0" presId="urn:microsoft.com/office/officeart/2005/8/layout/radial5"/>
    <dgm:cxn modelId="{AE3D68E2-EE01-4158-A326-99989FCC1146}" type="presParOf" srcId="{D62E581B-7894-4F54-8BB7-B70005E436D0}" destId="{AF40B2B3-005F-4070-9B8C-B22D06E3CDF0}" srcOrd="3" destOrd="0" presId="urn:microsoft.com/office/officeart/2005/8/layout/radial5"/>
    <dgm:cxn modelId="{C5D871F4-23D2-4CEA-8813-CBCCD8CB4F08}" type="presParOf" srcId="{AF40B2B3-005F-4070-9B8C-B22D06E3CDF0}" destId="{2F519BFA-C248-4680-8264-0A103D76E088}" srcOrd="0" destOrd="0" presId="urn:microsoft.com/office/officeart/2005/8/layout/radial5"/>
    <dgm:cxn modelId="{5F4B8986-F55E-42B2-8504-BF9561916C34}" type="presParOf" srcId="{D62E581B-7894-4F54-8BB7-B70005E436D0}" destId="{EFF9E8AD-8932-49F3-8B70-E5305B622884}" srcOrd="4" destOrd="0" presId="urn:microsoft.com/office/officeart/2005/8/layout/radial5"/>
    <dgm:cxn modelId="{A7985CE9-1BB4-46FD-8603-01B1ACE0CC6D}" type="presParOf" srcId="{D62E581B-7894-4F54-8BB7-B70005E436D0}" destId="{FC8A5A12-6974-45F8-A425-40FAE847E08A}" srcOrd="5" destOrd="0" presId="urn:microsoft.com/office/officeart/2005/8/layout/radial5"/>
    <dgm:cxn modelId="{48398171-E9E6-4371-951C-841C8E431915}" type="presParOf" srcId="{FC8A5A12-6974-45F8-A425-40FAE847E08A}" destId="{592A876B-1788-4DF2-8C92-9685086E5E44}" srcOrd="0" destOrd="0" presId="urn:microsoft.com/office/officeart/2005/8/layout/radial5"/>
    <dgm:cxn modelId="{05434746-E25C-47BE-A5F6-7FA3536CFAD0}" type="presParOf" srcId="{D62E581B-7894-4F54-8BB7-B70005E436D0}" destId="{F77D736B-7BA5-47D6-93D7-1B5F6BCE9EC0}" srcOrd="6" destOrd="0" presId="urn:microsoft.com/office/officeart/2005/8/layout/radial5"/>
    <dgm:cxn modelId="{7011F9E6-1088-475A-90D3-D82501CB62FF}" type="presParOf" srcId="{D62E581B-7894-4F54-8BB7-B70005E436D0}" destId="{C940FE1A-20D6-4524-B6E8-4E2DE65FB9E7}" srcOrd="7" destOrd="0" presId="urn:microsoft.com/office/officeart/2005/8/layout/radial5"/>
    <dgm:cxn modelId="{78A7824D-F749-4917-A0A3-E197C7093259}" type="presParOf" srcId="{C940FE1A-20D6-4524-B6E8-4E2DE65FB9E7}" destId="{2C7F8902-0628-410F-9E74-B22F11C10CF3}" srcOrd="0" destOrd="0" presId="urn:microsoft.com/office/officeart/2005/8/layout/radial5"/>
    <dgm:cxn modelId="{364A5F52-85B3-460A-AF63-400902A4A22D}" type="presParOf" srcId="{D62E581B-7894-4F54-8BB7-B70005E436D0}" destId="{08704558-E47F-47B7-AB23-5991788F685E}" srcOrd="8" destOrd="0" presId="urn:microsoft.com/office/officeart/2005/8/layout/radial5"/>
    <dgm:cxn modelId="{EDA4B0E4-2DEB-459B-AEF9-240F7D2D6FE8}" type="presParOf" srcId="{D62E581B-7894-4F54-8BB7-B70005E436D0}" destId="{931EA402-AC44-4393-97B9-2BF40B9DB2A3}" srcOrd="9" destOrd="0" presId="urn:microsoft.com/office/officeart/2005/8/layout/radial5"/>
    <dgm:cxn modelId="{89213BB5-A9A5-4993-9868-CBD8B2263FAA}" type="presParOf" srcId="{931EA402-AC44-4393-97B9-2BF40B9DB2A3}" destId="{44185CA7-1741-402A-8690-7985D89DFB8B}" srcOrd="0" destOrd="0" presId="urn:microsoft.com/office/officeart/2005/8/layout/radial5"/>
    <dgm:cxn modelId="{77A85D48-DC9B-4A78-B8EB-94D0A25565F5}" type="presParOf" srcId="{D62E581B-7894-4F54-8BB7-B70005E436D0}" destId="{DDABECB9-9F99-488B-AA5E-8516B2D7E5F2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FF8A0-EFA7-443B-BCF4-A7EAB35FC3C1}">
      <dsp:nvSpPr>
        <dsp:cNvPr id="0" name=""/>
        <dsp:cNvSpPr/>
      </dsp:nvSpPr>
      <dsp:spPr>
        <a:xfrm>
          <a:off x="2959698" y="2366183"/>
          <a:ext cx="1724469" cy="172446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  <a:scene3d>
            <a:camera prst="orthographicFront"/>
            <a:lightRig rig="soft" dir="tl">
              <a:rot lat="0" lon="0" rev="0"/>
            </a:lightRig>
          </a:scene3d>
          <a:sp3d contourW="25400" prstMaterial="matte">
            <a:bevelT w="25400" h="55880" prst="artDeco"/>
            <a:contourClr>
              <a:schemeClr val="accent2">
                <a:tint val="20000"/>
              </a:schemeClr>
            </a:contourClr>
          </a:sp3d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cap="none" spc="5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rPr>
            <a:t>Общая тема : "Мыло"</a:t>
          </a:r>
        </a:p>
      </dsp:txBody>
      <dsp:txXfrm>
        <a:off x="3212241" y="2618726"/>
        <a:ext cx="1219383" cy="1219383"/>
      </dsp:txXfrm>
    </dsp:sp>
    <dsp:sp modelId="{C3F35F95-2485-41E0-9847-9B210F5C2B71}">
      <dsp:nvSpPr>
        <dsp:cNvPr id="0" name=""/>
        <dsp:cNvSpPr/>
      </dsp:nvSpPr>
      <dsp:spPr>
        <a:xfrm rot="16200000">
          <a:off x="3727048" y="1940629"/>
          <a:ext cx="189769" cy="5037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755514" y="2069854"/>
        <a:ext cx="132838" cy="302275"/>
      </dsp:txXfrm>
    </dsp:sp>
    <dsp:sp modelId="{F4811F8A-58F1-4EC2-A6BB-43B27CEA6346}">
      <dsp:nvSpPr>
        <dsp:cNvPr id="0" name=""/>
        <dsp:cNvSpPr/>
      </dsp:nvSpPr>
      <dsp:spPr>
        <a:xfrm>
          <a:off x="2750720" y="-134297"/>
          <a:ext cx="2142425" cy="2142425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solidFill>
                <a:schemeClr val="tx1"/>
              </a:solidFill>
            </a:rPr>
            <a:t>Тема детского проекта: "Виды мыла". Продукт проекта: коллекция мыла.</a:t>
          </a:r>
        </a:p>
      </dsp:txBody>
      <dsp:txXfrm>
        <a:off x="3064471" y="179454"/>
        <a:ext cx="1514923" cy="1514923"/>
      </dsp:txXfrm>
    </dsp:sp>
    <dsp:sp modelId="{AF40B2B3-005F-4070-9B8C-B22D06E3CDF0}">
      <dsp:nvSpPr>
        <dsp:cNvPr id="0" name=""/>
        <dsp:cNvSpPr/>
      </dsp:nvSpPr>
      <dsp:spPr>
        <a:xfrm rot="20540924">
          <a:off x="4720297" y="2657845"/>
          <a:ext cx="206241" cy="5037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721753" y="2767984"/>
        <a:ext cx="144369" cy="302275"/>
      </dsp:txXfrm>
    </dsp:sp>
    <dsp:sp modelId="{EFF9E8AD-8932-49F3-8B70-E5305B622884}">
      <dsp:nvSpPr>
        <dsp:cNvPr id="0" name=""/>
        <dsp:cNvSpPr/>
      </dsp:nvSpPr>
      <dsp:spPr>
        <a:xfrm>
          <a:off x="4963955" y="1452946"/>
          <a:ext cx="2142425" cy="2142425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solidFill>
                <a:schemeClr val="tx1"/>
              </a:solidFill>
            </a:rPr>
            <a:t>Тема детского проекта: "Волшебное мыло". Продукт проекта: книга с рисунками детей.</a:t>
          </a:r>
        </a:p>
      </dsp:txBody>
      <dsp:txXfrm>
        <a:off x="5277706" y="1766697"/>
        <a:ext cx="1514923" cy="1514923"/>
      </dsp:txXfrm>
    </dsp:sp>
    <dsp:sp modelId="{FC8A5A12-6974-45F8-A425-40FAE847E08A}">
      <dsp:nvSpPr>
        <dsp:cNvPr id="0" name=""/>
        <dsp:cNvSpPr/>
      </dsp:nvSpPr>
      <dsp:spPr>
        <a:xfrm rot="3230955">
          <a:off x="4337744" y="3805765"/>
          <a:ext cx="180018" cy="5037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4348817" y="3884720"/>
        <a:ext cx="126013" cy="302275"/>
      </dsp:txXfrm>
    </dsp:sp>
    <dsp:sp modelId="{F77D736B-7BA5-47D6-93D7-1B5F6BCE9EC0}">
      <dsp:nvSpPr>
        <dsp:cNvPr id="0" name=""/>
        <dsp:cNvSpPr/>
      </dsp:nvSpPr>
      <dsp:spPr>
        <a:xfrm>
          <a:off x="4091651" y="3992664"/>
          <a:ext cx="2142425" cy="214242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solidFill>
                <a:schemeClr val="tx1"/>
              </a:solidFill>
            </a:rPr>
            <a:t>Тема детского проекта: "Чудеса из мыла". Продукт проекта: выставка рисунков  мылом и мыльными пузырями.</a:t>
          </a:r>
        </a:p>
      </dsp:txBody>
      <dsp:txXfrm>
        <a:off x="4405402" y="4306415"/>
        <a:ext cx="1514923" cy="1514923"/>
      </dsp:txXfrm>
    </dsp:sp>
    <dsp:sp modelId="{C940FE1A-20D6-4524-B6E8-4E2DE65FB9E7}">
      <dsp:nvSpPr>
        <dsp:cNvPr id="0" name=""/>
        <dsp:cNvSpPr/>
      </dsp:nvSpPr>
      <dsp:spPr>
        <a:xfrm rot="7569045">
          <a:off x="3126102" y="3805765"/>
          <a:ext cx="180018" cy="5037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3169034" y="3884720"/>
        <a:ext cx="126013" cy="302275"/>
      </dsp:txXfrm>
    </dsp:sp>
    <dsp:sp modelId="{08704558-E47F-47B7-AB23-5991788F685E}">
      <dsp:nvSpPr>
        <dsp:cNvPr id="0" name=""/>
        <dsp:cNvSpPr/>
      </dsp:nvSpPr>
      <dsp:spPr>
        <a:xfrm>
          <a:off x="1409789" y="3992664"/>
          <a:ext cx="2142425" cy="2142425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>
              <a:solidFill>
                <a:schemeClr val="tx1"/>
              </a:solidFill>
            </a:rPr>
            <a:t>Тема детского проекта: "Как изготовить мыло самому". Продукт проекта: мыловарение</a:t>
          </a:r>
          <a:r>
            <a:rPr lang="ru-RU" sz="1200" kern="1200" dirty="0">
              <a:solidFill>
                <a:schemeClr val="tx1"/>
              </a:solidFill>
            </a:rPr>
            <a:t>. </a:t>
          </a:r>
        </a:p>
      </dsp:txBody>
      <dsp:txXfrm>
        <a:off x="1723540" y="4306415"/>
        <a:ext cx="1514923" cy="1514923"/>
      </dsp:txXfrm>
    </dsp:sp>
    <dsp:sp modelId="{931EA402-AC44-4393-97B9-2BF40B9DB2A3}">
      <dsp:nvSpPr>
        <dsp:cNvPr id="0" name=""/>
        <dsp:cNvSpPr/>
      </dsp:nvSpPr>
      <dsp:spPr>
        <a:xfrm rot="11894562">
          <a:off x="2748308" y="2653307"/>
          <a:ext cx="186054" cy="503793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 rot="10800000">
        <a:off x="2802721" y="2762802"/>
        <a:ext cx="130238" cy="302275"/>
      </dsp:txXfrm>
    </dsp:sp>
    <dsp:sp modelId="{DDABECB9-9F99-488B-AA5E-8516B2D7E5F2}">
      <dsp:nvSpPr>
        <dsp:cNvPr id="0" name=""/>
        <dsp:cNvSpPr/>
      </dsp:nvSpPr>
      <dsp:spPr>
        <a:xfrm>
          <a:off x="581048" y="1442061"/>
          <a:ext cx="2142425" cy="2142425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>
              <a:solidFill>
                <a:schemeClr val="tx1"/>
              </a:solidFill>
            </a:rPr>
            <a:t>Тема детского проекта "Опыты с мылом". Продукт проекта: картотека опытов с мылом.</a:t>
          </a:r>
        </a:p>
      </dsp:txBody>
      <dsp:txXfrm>
        <a:off x="894799" y="1755812"/>
        <a:ext cx="1514923" cy="15149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slideLayout" Target="../slideLayouts/slideLayout6.xml"/><Relationship Id="rId1" Type="http://schemas.openxmlformats.org/officeDocument/2006/relationships/video" Target="file:///D:\&#1043;&#1091;&#1073;&#1077;&#1088;&#1085;&#1089;&#1082;%20&#1082;&#1086;&#1083;&#1083;&#1077;&#1076;&#1078;\&#1042;&#1077;&#1089;&#1077;&#1083;&#1086;&#1074;&#1072;%20&#1045;.&#1042;.%20344-&#1079;5\&#1052;&#1099;&#1083;&#1086;%20&#1076;&#1091;&#1096;&#1080;&#1089;&#1090;&#1086;&#1077;\&#1055;&#1088;&#1086;&#1080;&#1079;&#1074;&#1086;&#1076;&#1089;&#1090;&#1074;&#1086;%20&#1087;&#1086;%20&#1080;&#1079;&#1075;&#1086;&#1090;&#1086;&#1074;&#1083;&#1077;&#1085;&#1080;&#1102;%20&#1084;&#1099;&#1083;&#1072;.mp4" TargetMode="Externa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мыло\картинки\пузыри_DoV (8)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85786" y="571481"/>
            <a:ext cx="7929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 </a:t>
            </a:r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Шуваевский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детский сад «Звездочка»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00166" y="1928802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районная научно- практическая конференция 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«Первые шаги в науку»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71604" y="2857497"/>
            <a:ext cx="64294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Исследовательский проект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«Ах – это разное мыло».</a:t>
            </a:r>
            <a:endParaRPr lang="ru-RU" sz="24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42976" y="5000636"/>
            <a:ext cx="757242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Выполнили дети подготовительной группы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Руководители: 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Климова Г.К.</a:t>
            </a:r>
          </a:p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Зорина О.Л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ыло\картинки\mylo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User\Desktop\фото мыло\Мыло фото\IMG_87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9" y="500043"/>
            <a:ext cx="25717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User\Desktop\фото мыло\Мыло фото\IMG_8895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5270" y="500042"/>
            <a:ext cx="25717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фото мыло\Мыло фото\IMG_890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643702" y="714356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фото мыло\Мыло фото\IMG_8902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35752" y="3451999"/>
            <a:ext cx="300039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фото мыло\IMG_9151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2976433"/>
            <a:ext cx="4221983" cy="3165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D:\мыло\картинки\мыло\sm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928670"/>
            <a:ext cx="9144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23975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Заключение: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23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результате нашей исследовательской деятельности мы: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23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Познакомились с историей возникновения мыла.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23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Рассмотрели виды мыла.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23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основе экспериментов узнали свойства мыла, его состав, а так же получили мыльную пену и пузыри.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23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Самостоятельно изготовили мыло с различным составом.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23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Организовали в детском саду выставку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самоваренного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мыла «Да здравствует мыло душистое!»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323975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Провели презентацию своих проектов, дети рассказывали, что они узнали про мыло, чем занимались в своих проектах.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61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61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61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1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6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61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мыло\Новая папка (5)\hello_html_56b00b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Рисунок 2" descr="https://ds04.infourok.ru/uploads/ex/0efb/0003cc02-6d18e9be/img16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142984"/>
            <a:ext cx="5429288" cy="4098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ыло\картинки\mylo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1214422"/>
            <a:ext cx="821537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работы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состоит в том, что каждый день, находясь дома, в гостях, в детском саду, мы слышим фразу: «Мойте руки с мылом». А зачем мыть руки именно с мылом? Что такое мыло, и как оно появилось в нашей жизни?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Объект исследования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мыло.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Предмет исследования</a:t>
            </a:r>
            <a:r>
              <a:rPr lang="ru-RU" b="1" u="sng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свойства мыла.</a:t>
            </a:r>
            <a:endParaRPr lang="ru-RU" b="1" u="sng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условий для исследовательской деятельности и развития познавательных и творческих способностей детей в процессе разработки и реализации проекта «Ах -  это разное мыло»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7" name="Picture 2" descr="D:\мыло\картинки\full_0que3qi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3214686"/>
            <a:ext cx="2428892" cy="3382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мыло\картинки\mylo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Схема 3"/>
          <p:cNvGraphicFramePr/>
          <p:nvPr/>
        </p:nvGraphicFramePr>
        <p:xfrm>
          <a:off x="857224" y="357166"/>
          <a:ext cx="7643866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ыло\картинки\maxresdefault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Реализация проекта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28662" y="1428737"/>
            <a:ext cx="7786742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Выставка  производственного мыла              ( коллекция).</a:t>
            </a:r>
            <a:endParaRPr lang="ru-RU" sz="3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Дети стали приносить в группу  разные виды мыла ( кусковое, жидкое),  приобретенное как в магазинах, так и изготовленное своими руками и предложили собрать коллекцию.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C:\Users\User\Desktop\фото мыло\20210211_16020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357563"/>
            <a:ext cx="3500462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фото мыло\20210211_16081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500438"/>
            <a:ext cx="314327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фото мыло\Мыло фото\IMG_877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105850" y="3752142"/>
            <a:ext cx="2643206" cy="1854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мыло\Новая папка (5)\img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Реализация проекта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Опыты с мылом.</a:t>
            </a:r>
          </a:p>
          <a:p>
            <a:pPr>
              <a:buNone/>
            </a:pPr>
            <a:r>
              <a:rPr lang="ru-RU" sz="2800" dirty="0" smtClean="0"/>
              <a:t>Для того чтобы узнать свойства мыла, дети решили провести опыты, из которых узнали про свойства мыла ( оно растворяется,  пенится, имеет цвет, запах, бывает жидкое, твердое). Проведя опыты,  дети решили создать картотеку опытов для других детей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мыло\Новая папка (5)\img1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429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Реализация проекта</a:t>
            </a:r>
            <a:endParaRPr lang="ru-RU" dirty="0"/>
          </a:p>
        </p:txBody>
      </p:sp>
      <p:pic>
        <p:nvPicPr>
          <p:cNvPr id="7" name="Рисунок 6" descr="C:\Users\User\Desktop\фото мыло\20210208_094843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 flipH="1">
            <a:off x="6332766" y="1668234"/>
            <a:ext cx="2843084" cy="2078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фото мыло\20210202_10362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179091" y="4036223"/>
            <a:ext cx="2928958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фото мыло\20210208_09431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78627" y="892951"/>
            <a:ext cx="228601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Users\User\Desktop\фото мыло\Мыло фото\IMG_891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250528" y="1393019"/>
            <a:ext cx="2500331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C:\Users\User\Desktop\фото мыло\Мыло фото\IMG_890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357290" y="4143380"/>
            <a:ext cx="257176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AppData\Local\Microsoft\Windows\INetCache\Content.Word\IMG_8879.jp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535885" y="1464455"/>
            <a:ext cx="257176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мыло\картинки\2340166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Реализация проекта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000100" y="1357298"/>
            <a:ext cx="7000924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Изготовление книжки - малышки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Группа  детей, при реализации своего проекта создали книжку – малышку с алгоритмом последовательности мытья рук и познакомили младших детей.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Users\User\Desktop\фото мыло\20210203_09474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046463" y="3597610"/>
            <a:ext cx="3143363" cy="2377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User\Desktop\фото мыло\20210203_09553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643314"/>
            <a:ext cx="32147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фото мыло\Мыло фото\IMG_8704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14991" y="615000"/>
            <a:ext cx="2640787" cy="1982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фото мыло\Мыло фото\IMG_8690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645836" y="3926536"/>
            <a:ext cx="2830982" cy="212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фото мыло\Мыло фото\IMG_8698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536545" y="392885"/>
            <a:ext cx="25717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1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Производство по изготовлению мыл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27138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Реализация проекта</a:t>
            </a:r>
            <a:endParaRPr lang="ru-RU" dirty="0"/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28596" y="1071546"/>
            <a:ext cx="857256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Изготовление мыла своими руками.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Существует несколько способов получения мыла: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мыло из мыла,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мыло из полуфабрикатов,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ыло «с нуля».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img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86578" y="4000504"/>
            <a:ext cx="1928826" cy="2071702"/>
          </a:xfrm>
          <a:prstGeom prst="rect">
            <a:avLst/>
          </a:prstGeom>
        </p:spPr>
      </p:pic>
      <p:pic>
        <p:nvPicPr>
          <p:cNvPr id="8" name="Рисунок 7" descr="C:\Users\User\Desktop\фото мыло\IMG_8925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225383" y="3637344"/>
            <a:ext cx="2786083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фото мыло\20210211_11001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21439" y="3530186"/>
            <a:ext cx="271464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C:\Users\User\Desktop\IMG_9027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36271" y="3458420"/>
            <a:ext cx="3398840" cy="258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17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17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17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7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мыло\Новая папка (5)\1e9e88735464e89a55e51fe82e078396-800x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Реализация проекта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1785926"/>
            <a:ext cx="57150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Рисование мылом и мыльными пузырями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User\Desktop\фото мыло\Мыло фото\IMG_871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3714" y="1462402"/>
            <a:ext cx="2545690" cy="1906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Users\User\Desktop\фото мыло\Мыло фото\IMG_8730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503200" y="3352743"/>
            <a:ext cx="2248292" cy="1686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User\Desktop\фото мыло\Мыло фото\IMG_873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771965" y="3355457"/>
            <a:ext cx="2304288" cy="1733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esktop\фото мыло\Мыло фото\IMG_8744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841653" y="1408683"/>
            <a:ext cx="2242574" cy="153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447</Words>
  <Application>Microsoft Office PowerPoint</Application>
  <PresentationFormat>Экран (4:3)</PresentationFormat>
  <Paragraphs>45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Реализация проекта</vt:lpstr>
      <vt:lpstr>Реализация проекта</vt:lpstr>
      <vt:lpstr>Реализация проекта</vt:lpstr>
      <vt:lpstr>Реализация проекта</vt:lpstr>
      <vt:lpstr>Реализация проекта</vt:lpstr>
      <vt:lpstr>Реализация проекта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Климова</cp:lastModifiedBy>
  <cp:revision>27</cp:revision>
  <dcterms:created xsi:type="dcterms:W3CDTF">2021-02-10T02:29:09Z</dcterms:created>
  <dcterms:modified xsi:type="dcterms:W3CDTF">2023-02-02T10:38:03Z</dcterms:modified>
</cp:coreProperties>
</file>