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64" r:id="rId6"/>
    <p:sldId id="269" r:id="rId7"/>
    <p:sldId id="270" r:id="rId8"/>
    <p:sldId id="271" r:id="rId9"/>
    <p:sldId id="272" r:id="rId10"/>
    <p:sldId id="273" r:id="rId11"/>
    <p:sldId id="274" r:id="rId12"/>
    <p:sldId id="275" r:id="rId1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701" autoAdjust="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0" d="100"/>
          <a:sy n="90" d="100"/>
        </p:scale>
        <p:origin x="377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F097377B-7A80-4695-9311-7480A96BA5C2}" type="datetime1">
              <a:rPr lang="ru-RU" smtClean="0"/>
              <a:pPr algn="r" rtl="0"/>
              <a:t>03.12.2022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06834459-7356-44BF-850D-8B30C4FB3B6B}" type="slidenum">
              <a:rPr lang="ru-RU" smtClean="0"/>
              <a:pPr algn="r"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FAA1E4E1-DF6A-45D0-AB14-6A9A0B144578}" type="datetime1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0A3C37BE-C303-496D-B5CD-85F293754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C522B8D-815E-429C-9EC2-505CEC215084}" type="datetime1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11" name="Рисунок 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80E4BC3-C763-48AA-8280-ACE59646066A}" type="datetime1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6D72474-459C-42C4-A0ED-A9AD89867D22}" type="datetime1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dirty="0"/>
              <a:t>09.10.2016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 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08D2BC5-0E5D-4645-A815-DFCA1A04B5A6}" type="datetime1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 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 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Пояснительный текст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r>
              <a:rPr lang="ru-RU" sz="1100" b="1" i="1" dirty="0">
                <a:latin typeface="Arial" pitchFamily="34" charset="0"/>
                <a:cs typeface="Arial" pitchFamily="34" charset="0"/>
              </a:rPr>
              <a:t>ПРИМЕЧАНИЕ</a:t>
            </a:r>
            <a:endParaRPr lang="ru-RU" sz="1200" b="1" i="1" dirty="0">
              <a:latin typeface="Arial" pitchFamily="34" charset="0"/>
              <a:cs typeface="Arial" pitchFamily="34" charset="0"/>
            </a:endParaRPr>
          </a:p>
          <a:p>
            <a:pPr rtl="0"/>
            <a:r>
              <a:rPr lang="ru-RU" sz="1200" i="1" dirty="0">
                <a:latin typeface="Arial" pitchFamily="34" charset="0"/>
                <a:cs typeface="Arial" pitchFamily="34" charset="0"/>
              </a:rPr>
              <a:t>Чтобы изменить изображение на этом слайде, выберите рисунок и удалите его. Затем нажмите значок "Рисунки" в заполнителе, чтобы вставить изображение.</a:t>
            </a: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 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 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 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grpSp>
          <p:nvGrpSpPr>
            <p:cNvPr id="11" name="Группа 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0" anchor="ctr">
            <a:normAutofit/>
          </a:bodyPr>
          <a:lstStyle>
            <a:lvl1pPr algn="l" rtl="0"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F3049B1-F681-4AF5-B948-A3B940E9215A}" type="datetime1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9071334-89C1-48F8-8089-E3D6AA3BB79C}" type="datetime1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FDCDF3F-3D72-4F56-93A1-9DDD55AB6452}" type="datetime1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5C11A32-C44A-4E32-8FFB-D057369B4F61}" type="datetime1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E5ECC2E-6DAB-4717-9C53-38589639C202}" type="datetime1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6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C0002A-E6EF-4378-B5A3-22E20EA855B1}" type="datetime1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  <a:p>
            <a:pPr lvl="5" rtl="0"/>
            <a:r>
              <a:rPr lang="ru-RU" dirty="0"/>
              <a:t>Шестой уровень</a:t>
            </a:r>
          </a:p>
          <a:p>
            <a:pPr lvl="6" rtl="0"/>
            <a:r>
              <a:rPr lang="ru-RU" dirty="0"/>
              <a:t>Седьмой уровень</a:t>
            </a:r>
          </a:p>
          <a:p>
            <a:pPr lvl="7" rtl="0"/>
            <a:r>
              <a:rPr lang="ru-RU" dirty="0"/>
              <a:t>Восьмой уровень</a:t>
            </a:r>
          </a:p>
          <a:p>
            <a:pPr lvl="8" rtl="0"/>
            <a:r>
              <a:rPr lang="ru-RU" dirty="0"/>
              <a:t>Девятый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A42E0B6C-3F58-4527-A133-F91FB65EBC2F}" type="datetime1">
              <a:rPr lang="ru-RU" smtClean="0"/>
              <a:pPr/>
              <a:t>03.12.2022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427705" cy="2219691"/>
          </a:xfrm>
        </p:spPr>
        <p:txBody>
          <a:bodyPr rtlCol="0" anchor="ctr"/>
          <a:lstStyle/>
          <a:p>
            <a:pPr rtl="0"/>
            <a:r>
              <a:rPr lang="ru-RU" dirty="0" smtClean="0"/>
              <a:t>Добрый день, ребята!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Урок математики </a:t>
            </a:r>
            <a:endParaRPr lang="ru-RU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6" r="11006"/>
          <a:stretch>
            <a:fillRect/>
          </a:stretch>
        </p:blipFill>
        <p:spPr>
          <a:xfrm>
            <a:off x="6838950" y="1297637"/>
            <a:ext cx="5210937" cy="4208604"/>
          </a:xfrm>
        </p:spPr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усеченными противолежащими углами 1"/>
          <p:cNvSpPr/>
          <p:nvPr/>
        </p:nvSpPr>
        <p:spPr>
          <a:xfrm>
            <a:off x="1919417" y="593123"/>
            <a:ext cx="8023654" cy="5115698"/>
          </a:xfrm>
          <a:prstGeom prst="snip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«Мало иметь хороший ум, главное – хорошо его применять» </a:t>
            </a:r>
            <a:endParaRPr lang="ru-RU" sz="4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Р.Декарт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524" b="100000" l="5769" r="973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38870"/>
            <a:ext cx="2476500" cy="260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38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807308" y="494270"/>
            <a:ext cx="1351005" cy="1309816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2664940" y="494270"/>
            <a:ext cx="1351005" cy="1309816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522572" y="494270"/>
            <a:ext cx="1351005" cy="1309816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68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6380204" y="494270"/>
            <a:ext cx="1351005" cy="1309816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8237836" y="494270"/>
            <a:ext cx="3064478" cy="1309816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64 см2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807308" y="2673178"/>
            <a:ext cx="2603157" cy="1309816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 см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4015945" y="2673178"/>
            <a:ext cx="2722606" cy="1309816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92 </a:t>
            </a:r>
            <a:r>
              <a:rPr lang="ru-RU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7344031" y="2673178"/>
            <a:ext cx="1351005" cy="1309816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9160476" y="2673178"/>
            <a:ext cx="3031524" cy="1309816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703 см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26" b="96092" l="2360" r="969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751" y="4160108"/>
            <a:ext cx="2337226" cy="255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83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614617" y="164756"/>
            <a:ext cx="9020432" cy="181232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294238" y="409198"/>
            <a:ext cx="7661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566609" y="2778659"/>
            <a:ext cx="10916935" cy="2864259"/>
            <a:chOff x="566609" y="2778659"/>
            <a:chExt cx="10916935" cy="2864259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609" y="2779497"/>
              <a:ext cx="5154158" cy="2863421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3281" y="2778659"/>
              <a:ext cx="4070263" cy="2864259"/>
            </a:xfrm>
            <a:prstGeom prst="rect">
              <a:avLst/>
            </a:prstGeom>
          </p:spPr>
        </p:pic>
      </p:grpSp>
      <p:sp>
        <p:nvSpPr>
          <p:cNvPr id="7" name="Прямоугольник с двумя скругленными соседними углами 6"/>
          <p:cNvSpPr/>
          <p:nvPr/>
        </p:nvSpPr>
        <p:spPr>
          <a:xfrm>
            <a:off x="3608173" y="2221522"/>
            <a:ext cx="5033319" cy="4275438"/>
          </a:xfrm>
          <a:prstGeom prst="round2Same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Вспомнить…</a:t>
            </a: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Повторить…</a:t>
            </a: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Улучшить…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560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323070" y="329513"/>
            <a:ext cx="7677665" cy="142514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тетрадь стр. 14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1" r="14189"/>
          <a:stretch/>
        </p:blipFill>
        <p:spPr>
          <a:xfrm>
            <a:off x="2500183" y="1968843"/>
            <a:ext cx="7323437" cy="12628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651" y="1968843"/>
            <a:ext cx="8572500" cy="42100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116" y="1968843"/>
            <a:ext cx="6323570" cy="449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740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967" y="193074"/>
            <a:ext cx="9033589" cy="112498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4074139" y="1474573"/>
            <a:ext cx="4407243" cy="191117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 : 9 = 3 (ост. 2)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087762" y="2059459"/>
            <a:ext cx="444843" cy="74140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218671" y="2059459"/>
            <a:ext cx="444843" cy="74140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4800599" y="3542270"/>
            <a:ext cx="3019167" cy="1161535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* 9 = 27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Равно 6"/>
          <p:cNvSpPr/>
          <p:nvPr/>
        </p:nvSpPr>
        <p:spPr>
          <a:xfrm>
            <a:off x="6878594" y="4407242"/>
            <a:ext cx="617838" cy="115331"/>
          </a:xfrm>
          <a:prstGeom prst="mathEqual">
            <a:avLst>
              <a:gd name="adj1" fmla="val 23520"/>
              <a:gd name="adj2" fmla="val 52960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вно 7"/>
          <p:cNvSpPr/>
          <p:nvPr/>
        </p:nvSpPr>
        <p:spPr>
          <a:xfrm>
            <a:off x="6321007" y="2800865"/>
            <a:ext cx="2179436" cy="156519"/>
          </a:xfrm>
          <a:prstGeom prst="mathEqual">
            <a:avLst>
              <a:gd name="adj1" fmla="val 23520"/>
              <a:gd name="adj2" fmla="val 52960"/>
            </a:avLst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4620156" y="4860324"/>
            <a:ext cx="3401701" cy="1161535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 + 2 = 29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592065" y="4522573"/>
            <a:ext cx="3286897" cy="1581665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 = 29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492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384" y="162439"/>
            <a:ext cx="7458075" cy="5524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383" y="714889"/>
            <a:ext cx="7458075" cy="308660"/>
          </a:xfrm>
          <a:prstGeom prst="rect">
            <a:avLst/>
          </a:prstGeom>
        </p:spPr>
      </p:pic>
      <p:sp>
        <p:nvSpPr>
          <p:cNvPr id="4" name="Вертикальный свиток 3"/>
          <p:cNvSpPr/>
          <p:nvPr/>
        </p:nvSpPr>
        <p:spPr>
          <a:xfrm>
            <a:off x="172994" y="1647568"/>
            <a:ext cx="5609968" cy="4596714"/>
          </a:xfrm>
          <a:prstGeom prst="verticalScroll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см = 10 мм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10 см и 100 мм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м = 100 см и 1000 мм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км =1000 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6318420" y="1647568"/>
            <a:ext cx="5609968" cy="4596714"/>
          </a:xfrm>
          <a:prstGeom prst="verticalScroll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кг = 100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ц = 100 кг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т = 10 ц и 1000 кг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035644" y="3097426"/>
            <a:ext cx="498390" cy="56841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250991" y="3579339"/>
            <a:ext cx="498390" cy="56841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665838" y="3575219"/>
            <a:ext cx="600333" cy="56841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964728" y="4143630"/>
            <a:ext cx="704331" cy="46132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552050" y="4148907"/>
            <a:ext cx="827907" cy="45076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973337" y="4598516"/>
            <a:ext cx="840781" cy="47779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9123404" y="3183923"/>
            <a:ext cx="811428" cy="56841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9030728" y="3859424"/>
            <a:ext cx="821726" cy="56841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246075" y="4427835"/>
            <a:ext cx="498390" cy="56841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9528856" y="4483442"/>
            <a:ext cx="1143264" cy="56841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372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86033" y="2141837"/>
            <a:ext cx="11261124" cy="205122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 т 20 кг – 7 т 204 кг + 864 000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24 т 680 кг</a:t>
            </a: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т 1020 кг – 7 т 204 кг + 864 кг = 23 т 1680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9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768" y="250739"/>
            <a:ext cx="8077200" cy="342900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634313" y="972065"/>
            <a:ext cx="10972800" cy="124391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800 : 80 * 300 : (14+16) – 0 * (500 : 100 * 10 – 45) = 100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90768" y="1070919"/>
            <a:ext cx="304800" cy="370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78130" y="1132703"/>
            <a:ext cx="304800" cy="370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1" y="1091513"/>
            <a:ext cx="304800" cy="370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333472" y="1091513"/>
            <a:ext cx="304800" cy="370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4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03406" y="1066800"/>
            <a:ext cx="304800" cy="370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5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60141" y="1075037"/>
            <a:ext cx="304800" cy="370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6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64012" y="1066799"/>
            <a:ext cx="304800" cy="370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7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21859" y="1091513"/>
            <a:ext cx="304800" cy="370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8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48416" y="1132702"/>
            <a:ext cx="304800" cy="370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9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667266" y="2463114"/>
            <a:ext cx="2949146" cy="864973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14 + 16 = 30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634313" y="3455774"/>
            <a:ext cx="2949146" cy="864973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500 : 100 = 5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626077" y="4448434"/>
            <a:ext cx="2949146" cy="864973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5 * 10 = 50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626077" y="5441094"/>
            <a:ext cx="2949146" cy="864973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50 – 45 = 5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4390768" y="2470838"/>
            <a:ext cx="2949146" cy="864973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800 : 80 = 10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4390768" y="3455773"/>
            <a:ext cx="3641124" cy="864973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10 * 300 = 3000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Блок-схема: альтернативный процесс 20"/>
          <p:cNvSpPr/>
          <p:nvPr/>
        </p:nvSpPr>
        <p:spPr>
          <a:xfrm>
            <a:off x="4390768" y="4448434"/>
            <a:ext cx="3641124" cy="864973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 3000 : 30 = 100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Блок-схема: альтернативный процесс 21"/>
          <p:cNvSpPr/>
          <p:nvPr/>
        </p:nvSpPr>
        <p:spPr>
          <a:xfrm>
            <a:off x="4390768" y="5441094"/>
            <a:ext cx="2949146" cy="864973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8) 0 * 5 = 0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Блок-схема: альтернативный процесс 22"/>
          <p:cNvSpPr/>
          <p:nvPr/>
        </p:nvSpPr>
        <p:spPr>
          <a:xfrm>
            <a:off x="8534401" y="2470838"/>
            <a:ext cx="3369276" cy="864973"/>
          </a:xfrm>
          <a:prstGeom prst="flowChartAlternate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9) 100 – 0 = 100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26" b="96092" l="2360" r="969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426" y="3859429"/>
            <a:ext cx="2337226" cy="255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904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Научная литература 16 х 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9411662_TF03431380" id="{C5372053-071F-4A30-B713-CAC0FBBF8602}" vid="{47BF81C2-3D26-44B6-92D3-BB3940A76306}"/>
    </a:ext>
  </a:extLst>
</a:theme>
</file>

<file path=ppt/theme/theme2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CDDBB83-77C1-4099-A0AA-289882E745E2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4873beb7-5857-4685-be1f-d57550cc96cc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презентация, макет с лентами и полосками (широкоэкранный формат)</Template>
  <TotalTime>0</TotalTime>
  <Words>246</Words>
  <Application>Microsoft Office PowerPoint</Application>
  <PresentationFormat>Широкоэкранный</PresentationFormat>
  <Paragraphs>52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Euphemia</vt:lpstr>
      <vt:lpstr>Plantagenet Cherokee</vt:lpstr>
      <vt:lpstr>Times New Roman</vt:lpstr>
      <vt:lpstr>Wingdings</vt:lpstr>
      <vt:lpstr>Научная литература 16 х 9</vt:lpstr>
      <vt:lpstr>Добрый день, ребята!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2022-12-03T17:12:19Z</dcterms:created>
  <dcterms:modified xsi:type="dcterms:W3CDTF">2022-12-03T18:12:23Z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