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3" r:id="rId1"/>
  </p:sldMasterIdLst>
  <p:sldIdLst>
    <p:sldId id="256" r:id="rId2"/>
    <p:sldId id="259" r:id="rId3"/>
    <p:sldId id="258" r:id="rId4"/>
    <p:sldId id="260" r:id="rId5"/>
    <p:sldId id="261" r:id="rId6"/>
    <p:sldId id="272" r:id="rId7"/>
    <p:sldId id="262" r:id="rId8"/>
    <p:sldId id="263" r:id="rId9"/>
    <p:sldId id="274" r:id="rId10"/>
    <p:sldId id="264" r:id="rId11"/>
    <p:sldId id="266" r:id="rId12"/>
    <p:sldId id="265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дежда" initials="Н" lastIdx="1" clrIdx="0">
    <p:extLst>
      <p:ext uri="{19B8F6BF-5375-455C-9EA6-DF929625EA0E}">
        <p15:presenceInfo xmlns:p15="http://schemas.microsoft.com/office/powerpoint/2012/main" userId="Надежд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5332" autoAdjust="0"/>
  </p:normalViewPr>
  <p:slideViewPr>
    <p:cSldViewPr snapToGrid="0">
      <p:cViewPr varScale="1">
        <p:scale>
          <a:sx n="83" d="100"/>
          <a:sy n="83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01T23:02:37.786" idx="1">
    <p:pos x="10" y="10"/>
    <p:text/>
    <p:extLst>
      <p:ext uri="{C676402C-5697-4E1C-873F-D02D1690AC5C}">
        <p15:threadingInfo xmlns:p15="http://schemas.microsoft.com/office/powerpoint/2012/main" timeZoneBias="-4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646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659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9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431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55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389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88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492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452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12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60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03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0125" y="313510"/>
            <a:ext cx="9954487" cy="1689463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«Детский сад № 2 «Сибирячок» города Лесосибирска»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432" y="2434046"/>
            <a:ext cx="11312435" cy="1480457"/>
          </a:xfrm>
        </p:spPr>
        <p:txBody>
          <a:bodyPr>
            <a:normAutofit/>
          </a:bodyPr>
          <a:lstStyle/>
          <a:p>
            <a:pPr lvl="0" algn="ctr">
              <a:spcBef>
                <a:spcPts val="0"/>
              </a:spcBef>
              <a:buClrTx/>
            </a:pPr>
            <a:r>
              <a:rPr lang="ru-RU" altLang="ru-RU" sz="4000" b="1" kern="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в детском саду </a:t>
            </a:r>
            <a:r>
              <a:rPr lang="ru-RU" altLang="ru-RU" sz="4000" b="1" kern="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группе</a:t>
            </a:r>
            <a:endParaRPr lang="ru-RU" sz="4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94166" y="4730588"/>
            <a:ext cx="4110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оспитатель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Анастасова Н.В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38354" y="5529943"/>
            <a:ext cx="133241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2023г.</a:t>
            </a:r>
            <a:endParaRPr lang="ru-RU" sz="2400" dirty="0">
              <a:solidFill>
                <a:prstClr val="black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62933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453" y="325729"/>
            <a:ext cx="9933091" cy="6717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занимательной математики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9849" y="997527"/>
            <a:ext cx="11151097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занимательной математики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оснащён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материалами и атрибутами, позволяющими детям в самостоятельной деятельности отрабатывать навыки, закреплять уже имеющиеся знания, открывать для себя новое в области математики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данном центре располагаются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«Цифры»,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«Ребусы», «Головоломки»,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«Шашки», «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Шахматы», «Палочки Кюизенера», «Логические блоки Дьенеша»; сказки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цифрах, числах и других математических понятиях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нормативно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знаковый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цветные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счетные палочки, логические блоки, числовой ряд,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счеты, наборы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карточек на сопоставление цифры и количества, наборы кубиков с цифрами и числовыми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фигурами.</a:t>
            </a:r>
            <a:r>
              <a:rPr lang="ru-RU" sz="1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3236" y="5440933"/>
            <a:ext cx="2446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«Финансовая грамотность»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64440" y="6113417"/>
            <a:ext cx="2934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«Положи монетку в копилку»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0035" y="5732438"/>
            <a:ext cx="2529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«Мини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турник по шашкам»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00" y="3617200"/>
            <a:ext cx="2636828" cy="19776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102" y="2776658"/>
            <a:ext cx="3260436" cy="2445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440" y="3830425"/>
            <a:ext cx="2824419" cy="2118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833" y="2403824"/>
            <a:ext cx="2393248" cy="31909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6283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A84B858-E250-45DD-81DB-A12FED01DB5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880" y="3534620"/>
            <a:ext cx="2852010" cy="2308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1664" y="180390"/>
            <a:ext cx="10570237" cy="77557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ИЗО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Самоделкино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6027" y="779234"/>
            <a:ext cx="114310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 на удовлетворение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в самовыражении и развитие творческих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детей, формирование навыков сотрудничества, освоение различных изобразительных техник. В центре имеется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разнообразие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для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продуктивной деятельности дошкольников: карандаши,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фломастеры, восковые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мелки, краски гуашевые и акварельные, пластилин,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шаблоны, линейки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раскраски, различные виды бумаги,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кусочки ткани, ножницы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клей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карандаш, природный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(шишки, ракушки, ветки, ягоды) для изготовления игрушек и сувениров; произведения живописи (И. Шишкин, И. Левитан, А. Саврасов, В. Васнецов и др., художники - иллюстраторы детских книг (И.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Билибин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Ю. Васнецов, В. Конашевич, В. Лебедев, Т. Маврина, Е.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др.), альбомы различных техник изобразительной деятельности, алгоритмы выполнения работ, образцы альбомов по жанровой живописи и декоративно-прикладному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искусству. В центре имеется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где дети могут объединится в пары, группы для создания совместных работ. Все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работы выставляются в специально отведенном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месте, работы доступны для просмотра 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украшением группы.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20426" y="5109053"/>
            <a:ext cx="2936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«Рисуем по картинам  художников живописи»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11809" y="5576692"/>
            <a:ext cx="3445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«Стена творчества с работами детей»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41273" y="5730581"/>
            <a:ext cx="1871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«Дерево из пуговиц»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651" y="3032921"/>
            <a:ext cx="3713018" cy="2361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981" y="2677650"/>
            <a:ext cx="1848128" cy="2946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81" y="2825436"/>
            <a:ext cx="3044822" cy="2283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2936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9354" y="217895"/>
            <a:ext cx="7491845" cy="55716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безопасности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0606" y="879567"/>
            <a:ext cx="6522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0164" y="775062"/>
            <a:ext cx="116431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4" indent="457200" algn="just" defTabSz="914400">
              <a:spcBef>
                <a:spcPct val="20000"/>
              </a:spcBef>
              <a:spcAft>
                <a:spcPts val="300"/>
              </a:spcAft>
              <a:buClr>
                <a:srgbClr val="9D936F">
                  <a:lumMod val="75000"/>
                </a:srgbClr>
              </a:buClr>
              <a:buSzPct val="130000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безопасности включает материалы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связанные с тематикой по ОБЖ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ПДД: тематические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альбомы и иллюстрации по темам «Дорожная безопасность», «Пожарная безопасность», «Безопасность в природе», «Безопасность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дома»; иллюстрации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изображающие опасные предметы, опасные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ситуации. Совместно с детьми и родителями изготовили макет проезжей части,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 с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дорожными знаками, транспорт, макеты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домов, пожарный щит, атрибуты для сюжетно-ролевых игр «ДПС», «МЧС». Создание центра безопасности помогает детям в ознакомлении и отработки правил и норм безопасного поведения, формированию ценностей здорового образа жизни.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2847" y="5686696"/>
            <a:ext cx="234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«Безопасность дома»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85502" y="5378919"/>
            <a:ext cx="229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«Дорожная безопасность»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53" y="2502260"/>
            <a:ext cx="2720837" cy="36277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769" y="2255295"/>
            <a:ext cx="2573551" cy="3431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573" y="2587179"/>
            <a:ext cx="3666086" cy="27495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4595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1309" y="269966"/>
            <a:ext cx="7917873" cy="4470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конструирования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186" y="1088571"/>
            <a:ext cx="503721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конструирования занимает немного пространства, он достаточно мобилен. Содержит конструктор различного вида (строительный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материал, </a:t>
            </a:r>
            <a:r>
              <a:rPr lang="ru-RU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магнитный, металлический);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неоформленный (доски, ящики, коробки и др.).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дополнен мелкими игрушками для обыгрывания. Дошкольники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разные виды конструирования: по образцу, по собственному замыслу, по модели, по условиям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Создавая конструкции, планируют свои действия, пополняют знания о форме, величине, цвете и расположении предметов в пространстве, </a:t>
            </a:r>
            <a:r>
              <a:rPr lang="ru-RU" sz="16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согласовывают свои </a:t>
            </a:r>
            <a:r>
              <a:rPr lang="ru-RU" sz="16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с действиями товарищей.</a:t>
            </a:r>
            <a:endParaRPr lang="ru-RU" sz="16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defTabSz="914400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1493" y="6409544"/>
            <a:ext cx="1398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«Город мечты»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72596" y="3113239"/>
            <a:ext cx="3159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постройка «Зоопарк»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9099" y="178743"/>
            <a:ext cx="2706256" cy="2866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488673"/>
            <a:ext cx="3798041" cy="28485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793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121920"/>
            <a:ext cx="6414655" cy="83602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экспериментирования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25100" y="827472"/>
            <a:ext cx="8610291" cy="2224810"/>
          </a:xfrm>
        </p:spPr>
        <p:txBody>
          <a:bodyPr>
            <a:normAutofit/>
          </a:bodyPr>
          <a:lstStyle/>
          <a:p>
            <a:pPr marL="45720" lvl="0" indent="457200" algn="just">
              <a:spcBef>
                <a:spcPct val="20000"/>
              </a:spcBef>
              <a:buNone/>
            </a:pP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развития экологической культуры у детей, в группе оборудован </a:t>
            </a: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центр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7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природы «Наблюдай-ка»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в котором созданы условия для </a:t>
            </a:r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экспериментирования, исследования, обогащения 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представлений детей о многообразии природного мира, воспитания любви к природе и бережного отношения к ней. В нем имеется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с песком,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водой (емкости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короб и т.д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.), приборы-помощники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микроскоп, лупы, увеличительные стекла,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компас; </a:t>
            </a:r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необходимое 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оборудование для ухода за растениями, </a:t>
            </a:r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настенный 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календарь </a:t>
            </a:r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погоды; 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настольные игры экологической тематики, а также подобран иллюстрационный и дидактический материал. В экологическом центре расположены детские поделки из природного материала. </a:t>
            </a:r>
          </a:p>
          <a:p>
            <a:pPr marL="45720" lvl="0" indent="0" defTabSz="914400">
              <a:spcBef>
                <a:spcPct val="20000"/>
              </a:spcBef>
              <a:buClrTx/>
              <a:buNone/>
            </a:pPr>
            <a:endParaRPr lang="ru-RU" sz="3200" dirty="0">
              <a:solidFill>
                <a:prstClr val="black"/>
              </a:solidFill>
              <a:latin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01" y="3267661"/>
            <a:ext cx="3816000" cy="2604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054" y="2987627"/>
            <a:ext cx="3900547" cy="2523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872" y="3301734"/>
            <a:ext cx="3495039" cy="26212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285054" y="5722763"/>
            <a:ext cx="41012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«Чудесное превращение: от семечки до плода»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48292" y="6030540"/>
            <a:ext cx="27854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«Самое главное открытие то,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которое ребёнок делает сам»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0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4273" y="84906"/>
            <a:ext cx="9407169" cy="61831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патриотического воспитания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230" y="2472737"/>
            <a:ext cx="2422104" cy="28640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55" y="2089300"/>
            <a:ext cx="2790881" cy="2847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02674" y="703216"/>
            <a:ext cx="11284526" cy="1618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457200" algn="just" defTabSz="914400">
              <a:spcBef>
                <a:spcPct val="20000"/>
              </a:spcBef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Особое внимание уделяется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центру нравственно-патриотического воспитания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«Наша Родина Россия»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нем  размещены: государственная символика,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информационный и игровой материал о родном крае и городе, достопримечательностях. Дети узнают о народных традициях, знакомятся с микросоциумом (семья, детский сад, родной город). Дети узнают о народных традициях, знакомятся с микросоциумом (семья, детский сад, родной город). Совместно с детьми и родителями оформлены альбомы «Моя семья», «Профессии родителей», «Наш город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Лесосибирск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" lvl="0" indent="457200" algn="just" defTabSz="914400">
              <a:spcBef>
                <a:spcPct val="20000"/>
              </a:spcBef>
            </a:pP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6083" y="5140873"/>
            <a:ext cx="330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indent="457200" algn="ctr" defTabSz="914400">
              <a:spcBef>
                <a:spcPct val="20000"/>
              </a:spcBef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недели «Наша родина 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Россия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наш Красноярский край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320" y="2400878"/>
            <a:ext cx="3152261" cy="23641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336444" y="4904347"/>
            <a:ext cx="379401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«Жизнь народов севера»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38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76753" y="468086"/>
            <a:ext cx="11456018" cy="220980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Развивающая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предметно-пространственная среда в  группе соответствует требованиям  ФГОС с учетом возрастных особенностей детей, обладает многофункциональными качествами, гибкого зонирования и оперативного изменения в зависимости от образовательной ситуации и тематическим планированием. Среда изменяется от темы к теме, постепенно наполняясь продуктами детской деятельности и совместного творчества взрослых и детей. В группе созданы условия, обеспечивающие эмоциональное благополучие, стимулирование всех видов детской деятельности.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Размещение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оборудования в центрах активности позволяет детям объединяться подгруппами по общим интересам.</a:t>
            </a:r>
            <a:b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Организованная таким образом среда стимулирует общение, любознательность,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развивает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детей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необходимые навыки: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инициативность, самостоятельность, умение советоваться друг с другом, учитывать интересы окружения.</a:t>
            </a:r>
            <a:b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содержательно-насыщенная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трансформируемая, полифункциональная, вариативная, доступная и безопасная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29" y="3167743"/>
            <a:ext cx="4165599" cy="3124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73144" y="3809999"/>
            <a:ext cx="3135084" cy="2351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437" y="2730754"/>
            <a:ext cx="2379208" cy="31817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6454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73530" y="200297"/>
            <a:ext cx="7872549" cy="59980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сюжетно – ролевой игры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899" y="800100"/>
            <a:ext cx="11424551" cy="1471749"/>
          </a:xfrm>
        </p:spPr>
        <p:txBody>
          <a:bodyPr>
            <a:normAutofit fontScale="85000" lnSpcReduction="20000"/>
          </a:bodyPr>
          <a:lstStyle/>
          <a:p>
            <a:pPr marL="45720" lvl="0" indent="457200" algn="just">
              <a:spcBef>
                <a:spcPct val="2000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Оснащен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атрибутами для сюжетно ролевых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игр, подобранных с учетом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возрастных особенностей детей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(многофункциональные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кубики,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переносные макеты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(объемные – домики, гаражи,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ширмы, чехлы на стульчики),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наборы образных игрушек (мебель, посуда, животные, транспорт, и т.п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.),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которые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знакомят детей с окружающими предметами быта и учат действовать с ними.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емкость с «подручными» материалами (веревки, коробочки, ленточки, лоскуты ткани и др.), для решения различных игровых ситуаций.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Игровой материал помещается в коробки с условными обозначениями. Дети по желанию выбирают сюжет будущей игры, объединяясь по интересам и переносят игровой материал в удобную для них зону группы для разыгрывания сюжетов.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98947" y="5907676"/>
            <a:ext cx="1242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«Пиццерия»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64719" y="5940043"/>
            <a:ext cx="1478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«Твистор»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528" y="5907676"/>
            <a:ext cx="3988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«Парикмахер непременно подстрижет вас современно»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224" y="2298059"/>
            <a:ext cx="2677128" cy="3569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397" y="2298059"/>
            <a:ext cx="2687554" cy="3583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438" y="2271849"/>
            <a:ext cx="2687555" cy="3583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3113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9028" y="102073"/>
            <a:ext cx="9040090" cy="118023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театрализации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2395" y="846139"/>
            <a:ext cx="1125335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группе организован </a:t>
            </a:r>
            <a:r>
              <a:rPr lang="ru-RU" sz="1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центр театрализации «В гостях у сказки»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здесь размещаются ширма, различные виды театров (кукольный, теневой, пальчиковый, настольный, </a:t>
            </a:r>
            <a:r>
              <a:rPr lang="ru-RU" sz="16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ложковой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), а также театры, сделанные совместно с детьми, маски, атрибуты, элементы костюмов для персонажей, декорации. Театр помогает детям воссоздать сюжет сказки, способствует развитию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эмоциональности и выразительность речи,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творческих способностей, памяти, мышления, воспитывает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нравственные качества личности: доброту, отзывчивость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взаимоуважение, взаимовыручку, сочувствие и т.д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43076" y="5548203"/>
            <a:ext cx="4249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«Колядки для детей и сотрудников детского сада»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17964" y="5534542"/>
            <a:ext cx="3022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«Показ сказки «Репка» малышам»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7177" y="5272932"/>
            <a:ext cx="2717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«Творческая группа актеров»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521" y="2213337"/>
            <a:ext cx="4267200" cy="3133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8" y="2719097"/>
            <a:ext cx="3503953" cy="2627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832" y="2819533"/>
            <a:ext cx="3271199" cy="2453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287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3165" y="252549"/>
            <a:ext cx="9943402" cy="60627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двигательной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активности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Здоровячок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5415" y="973912"/>
            <a:ext cx="1168819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удовлетворения потребности детей в двигательной активности, приобщения к здоровому образу жизни в 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группе организован спортивный центр «</a:t>
            </a:r>
            <a:r>
              <a:rPr lang="ru-RU" sz="1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Здоровячок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», где имеется разнообразное спортивное оборудование,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атрибуты для подвижных и малоподвижных игр которое 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периодически меняется и перемещается в зону доступности: мячи разного размера, скакалки, кегли, флажки,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мишени для метания; нетрадиционное спортивное оборудование, массажные и ребристые коврики  </a:t>
            </a: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профилактики 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плоскостопия, атрибуты для дыхательных упражнений; дидактические игры и альбомы для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традиционными и национальными подвижными играми народностей проживающих на территории города Лесосибирска 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края; формирование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здорового образа жизни через знакомство с видами спорта, спортсменами и их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414327" y="5902036"/>
            <a:ext cx="3666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«Ходьба по массажному коврику после сна»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910" y="5978980"/>
            <a:ext cx="35785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фестивалю «Физкульт-ура»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81" y="2492970"/>
            <a:ext cx="2584416" cy="3445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73" y="2469459"/>
            <a:ext cx="2876385" cy="3835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710" y="2469459"/>
            <a:ext cx="2401857" cy="3389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615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Островок «Уединения»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909" y="1420380"/>
            <a:ext cx="6144491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Уголки с мягкой мебелью или мягкими модулями, ширма или занавес. Фотоальбомы с групповыми и семейными фотографиями; клубочки разноцветных ниток (для разматывания и сматывания)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 игрушки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снятия психического напряжения: «Стаканчики для гнева»,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Коробка примирения»,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Зеркало настроения»,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Мои чувства»,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 настроения», «Книга доброты», подушки, набор для рисования, массажные мячики.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766849" y="5771718"/>
            <a:ext cx="25801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«Здесь мы можем помечтать»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714" y="1420380"/>
            <a:ext cx="3200400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90755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3495" y="219515"/>
            <a:ext cx="7423484" cy="97161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дежурства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012" y="1191127"/>
            <a:ext cx="431542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дежурства направлен на формирование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ответственного отношения за порученное им дело, развитие стремления работать на пользу коллектива, установление привычки к систематическому выполнению своих обязанностей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Выбирают вид дежурства, выставляют свою фотографию в специальное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окошко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дежурство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столовой;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дежурство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занятий;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дежурство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группе и на участке;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дежурство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уголке природы.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21502" y="4515114"/>
            <a:ext cx="226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«Дежурство по столовой»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7287" y="6327356"/>
            <a:ext cx="2200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«Подготовка к занятию»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65908" y="4063524"/>
            <a:ext cx="1839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«Уголок дежурства»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721" y="479827"/>
            <a:ext cx="2687773" cy="35836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124" y="1202984"/>
            <a:ext cx="2460644" cy="3280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181" y="2998338"/>
            <a:ext cx="2492990" cy="3323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4503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6946" y="266442"/>
            <a:ext cx="7595207" cy="63756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Центр книги «Мир книги»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6037" y="904009"/>
            <a:ext cx="1163233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45720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книжном центре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«Мир книги»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расположены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книги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художественными произведениями детских писателей, журналы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энциклопедии 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соответствии с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программой и по тематике недели,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 также портреты поэтов и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писателей. Имеется библиотека с </a:t>
            </a:r>
            <a:r>
              <a:rPr lang="ru-RU" sz="16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фольмулярами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где дети по своим интересам выбирают книги. Периодически организуются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ыставки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(книги одного автора или произведение в иллюстрациях разных художников).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Познакомившись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литературным произведением дети отражают в рисунках, продуктивной деятельности свое отношение к персонажам и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событиям,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детей формируется умение обращаться с книгой, навык 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слушания.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6834" y="5794920"/>
            <a:ext cx="59074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 по литературным  произведениям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219" y="6102697"/>
            <a:ext cx="2974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«Книга- лучший друг ты мой, мне так радостно с тобой»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843" y="2534129"/>
            <a:ext cx="2931839" cy="4091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95" y="3113268"/>
            <a:ext cx="3428572" cy="2571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357" y="3061909"/>
            <a:ext cx="3559444" cy="2669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3144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В центре развития речи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подобраны дидактические игры и пособия на развитие связной и звуковой культуры речи, развитие слухового и зрительного внимания, памяти, интонационной выразительности речи; наглядный материал; комплексы артикуляционных гимнастик, считалок, скороговорок, загадок на различные лексические темы; мнемосхемы и </a:t>
            </a:r>
            <a:r>
              <a:rPr lang="ru-RU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развитие и обогащение словаря. Атрибуты для массажа рук – мячики, шишки и т.д. Кубики «Буквы», игры «Буквоед», «Выложи букву»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37" y="2078182"/>
            <a:ext cx="2793152" cy="3724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056" y="2235199"/>
            <a:ext cx="3087252" cy="3639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709" y="2852209"/>
            <a:ext cx="3805382" cy="2405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90333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1852</TotalTime>
  <Words>1675</Words>
  <Application>Microsoft Office PowerPoint</Application>
  <PresentationFormat>Широкоэкранный</PresentationFormat>
  <Paragraphs>64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Times New Roman</vt:lpstr>
      <vt:lpstr>Trebuchet MS</vt:lpstr>
      <vt:lpstr>Office Theme</vt:lpstr>
      <vt:lpstr>Муниципальное бюджетное дошкольное образовательное учреждение             «Детский сад № 2 «Сибирячок» города Лесосибирска»  </vt:lpstr>
      <vt:lpstr> Развивающая предметно-пространственная среда в  группе соответствует требованиям  ФГОС с учетом возрастных особенностей детей, обладает многофункциональными качествами, гибкого зонирования и оперативного изменения в зависимости от образовательной ситуации и тематическим планированием. Среда изменяется от темы к теме, постепенно наполняясь продуктами детской деятельности и совместного творчества взрослых и детей. В группе созданы условия, обеспечивающие эмоциональное благополучие, стимулирование всех видов детской деятельности. Размещение оборудования в центрах активности позволяет детям объединяться подгруппами по общим интересам. Организованная таким образом среда стимулирует общение, любознательность, развивает у детей необходимые навыки: инициативность, самостоятельность, умение советоваться друг с другом, учитывать интересы окружения. Среда содержательно-насыщенная, трансформируемая, полифункциональная, вариативная, доступная и безопасная.  </vt:lpstr>
      <vt:lpstr>Центр сюжетно – ролевой игры</vt:lpstr>
      <vt:lpstr>Центр театрализации </vt:lpstr>
      <vt:lpstr>Центр двигательной активности «Здоровячок»</vt:lpstr>
      <vt:lpstr>Островок «Уединения»</vt:lpstr>
      <vt:lpstr>Центр дежурства</vt:lpstr>
      <vt:lpstr>Центр книги «Мир книги»</vt:lpstr>
      <vt:lpstr>В центре развития речи подобраны дидактические игры и пособия на развитие связной и звуковой культуры речи, развитие слухового и зрительного внимания, памяти, интонационной выразительности речи; наглядный материал; комплексы артикуляционных гимнастик, считалок, скороговорок, загадок на различные лексические темы; мнемосхемы и мнемотаблицы на развитие и обогащение словаря. Атрибуты для массажа рук – мячики, шишки и т.д. Кубики «Буквы», игры «Буквоед», «Выложи букву»</vt:lpstr>
      <vt:lpstr>Центр занимательной математики</vt:lpstr>
      <vt:lpstr>Центр ИЗО «Самоделкино»</vt:lpstr>
      <vt:lpstr>Центр безопасности</vt:lpstr>
      <vt:lpstr>Центр конструирования</vt:lpstr>
      <vt:lpstr>Центр экспериментирования</vt:lpstr>
      <vt:lpstr>Центр патриотического воспитания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           «Детский сад № 2 «Сибирячок» города Лесосибирска»</dc:title>
  <dc:creator>Надежда</dc:creator>
  <cp:lastModifiedBy>Надежда</cp:lastModifiedBy>
  <cp:revision>176</cp:revision>
  <dcterms:created xsi:type="dcterms:W3CDTF">2023-01-18T15:59:32Z</dcterms:created>
  <dcterms:modified xsi:type="dcterms:W3CDTF">2023-02-02T17:02:37Z</dcterms:modified>
</cp:coreProperties>
</file>