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2"/>
  </p:notesMasterIdLst>
  <p:sldIdLst>
    <p:sldId id="256" r:id="rId2"/>
    <p:sldId id="277" r:id="rId3"/>
    <p:sldId id="257" r:id="rId4"/>
    <p:sldId id="276" r:id="rId5"/>
    <p:sldId id="258" r:id="rId6"/>
    <p:sldId id="259" r:id="rId7"/>
    <p:sldId id="279" r:id="rId8"/>
    <p:sldId id="260" r:id="rId9"/>
    <p:sldId id="272" r:id="rId10"/>
    <p:sldId id="27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50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EAB702-4D6D-4952-96E7-F8579DE37422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5E991F-0923-430C-A90B-5BAD93F234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75036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5E991F-0923-430C-A90B-5BAD93F23492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79500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C80ED-ECA7-4EE2-A905-A5A5B9392B6B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78341C8-9F6A-47FC-AF66-01EC4C780D1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C80ED-ECA7-4EE2-A905-A5A5B9392B6B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341C8-9F6A-47FC-AF66-01EC4C780D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C80ED-ECA7-4EE2-A905-A5A5B9392B6B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341C8-9F6A-47FC-AF66-01EC4C780D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40C80ED-ECA7-4EE2-A905-A5A5B9392B6B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078341C8-9F6A-47FC-AF66-01EC4C780D1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C80ED-ECA7-4EE2-A905-A5A5B9392B6B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341C8-9F6A-47FC-AF66-01EC4C780D1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C80ED-ECA7-4EE2-A905-A5A5B9392B6B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341C8-9F6A-47FC-AF66-01EC4C780D1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341C8-9F6A-47FC-AF66-01EC4C780D1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C80ED-ECA7-4EE2-A905-A5A5B9392B6B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C80ED-ECA7-4EE2-A905-A5A5B9392B6B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341C8-9F6A-47FC-AF66-01EC4C780D1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C80ED-ECA7-4EE2-A905-A5A5B9392B6B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341C8-9F6A-47FC-AF66-01EC4C780D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40C80ED-ECA7-4EE2-A905-A5A5B9392B6B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78341C8-9F6A-47FC-AF66-01EC4C780D1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C80ED-ECA7-4EE2-A905-A5A5B9392B6B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78341C8-9F6A-47FC-AF66-01EC4C780D1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40C80ED-ECA7-4EE2-A905-A5A5B9392B6B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078341C8-9F6A-47FC-AF66-01EC4C780D1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292081" y="332656"/>
            <a:ext cx="3851919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n>
                  <a:solidFill>
                    <a:schemeClr val="accent1"/>
                  </a:solidFill>
                </a:ln>
              </a:rPr>
              <a:t>Научно - исследовательский проект «Танцы в моей жизни, или почему  полезно заниматься танцами» </a:t>
            </a:r>
          </a:p>
          <a:p>
            <a:endParaRPr lang="ru-RU" sz="2800" dirty="0" smtClean="0">
              <a:ln>
                <a:solidFill>
                  <a:schemeClr val="accent1"/>
                </a:solidFill>
              </a:ln>
            </a:endParaRPr>
          </a:p>
          <a:p>
            <a:endParaRPr lang="ru-RU" sz="2800" dirty="0" smtClean="0">
              <a:ln>
                <a:solidFill>
                  <a:schemeClr val="accent1"/>
                </a:solidFill>
              </a:ln>
            </a:endParaRPr>
          </a:p>
          <a:p>
            <a:r>
              <a:rPr lang="ru-RU" sz="2000" dirty="0" smtClean="0">
                <a:ln>
                  <a:solidFill>
                    <a:schemeClr val="accent1"/>
                  </a:solidFill>
                </a:ln>
              </a:rPr>
              <a:t>Подготовила ученица 4 Б класса  МБОУ </a:t>
            </a:r>
            <a:r>
              <a:rPr lang="ru-RU" sz="2000" dirty="0" err="1" smtClean="0">
                <a:ln>
                  <a:solidFill>
                    <a:schemeClr val="accent1"/>
                  </a:solidFill>
                </a:ln>
              </a:rPr>
              <a:t>г.Иркутска</a:t>
            </a:r>
            <a:r>
              <a:rPr lang="ru-RU" sz="2000" dirty="0" smtClean="0">
                <a:ln>
                  <a:solidFill>
                    <a:schemeClr val="accent1"/>
                  </a:solidFill>
                </a:ln>
              </a:rPr>
              <a:t> «СОШ №50» </a:t>
            </a:r>
          </a:p>
          <a:p>
            <a:r>
              <a:rPr lang="ru-RU" sz="2000" dirty="0" err="1" smtClean="0">
                <a:ln>
                  <a:solidFill>
                    <a:schemeClr val="accent1"/>
                  </a:solidFill>
                </a:ln>
              </a:rPr>
              <a:t>Хогоева</a:t>
            </a:r>
            <a:r>
              <a:rPr lang="ru-RU" sz="2000" dirty="0" smtClean="0">
                <a:ln>
                  <a:solidFill>
                    <a:schemeClr val="accent1"/>
                  </a:solidFill>
                </a:ln>
              </a:rPr>
              <a:t> Варвара </a:t>
            </a:r>
          </a:p>
          <a:p>
            <a:endParaRPr lang="ru-RU" sz="2000" dirty="0" smtClean="0">
              <a:ln>
                <a:solidFill>
                  <a:schemeClr val="accent1"/>
                </a:solidFill>
              </a:ln>
              <a:solidFill>
                <a:srgbClr val="FFFF00"/>
              </a:solidFill>
            </a:endParaRPr>
          </a:p>
          <a:p>
            <a:endParaRPr lang="ru-RU" sz="2000" dirty="0">
              <a:ln>
                <a:solidFill>
                  <a:schemeClr val="accent1"/>
                </a:solidFill>
              </a:ln>
              <a:solidFill>
                <a:srgbClr val="FFFF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463033" y="975200"/>
            <a:ext cx="6292483" cy="471936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100" y="501650"/>
            <a:ext cx="7797800" cy="58547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404664"/>
            <a:ext cx="2054530" cy="273734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6" y="2708920"/>
            <a:ext cx="3456732" cy="401220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635896" y="332656"/>
            <a:ext cx="23042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Введение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71800" y="980728"/>
            <a:ext cx="5616624" cy="201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  своём проекте я хочу рассказать о красоте и пользе танца, доказать, что танец – это смысл существования тела и духа, который необходим каждому из нас.</a:t>
            </a:r>
            <a:endParaRPr lang="ru-RU" sz="24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122218" y="3524007"/>
            <a:ext cx="3553119" cy="2664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38296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2656"/>
            <a:ext cx="7992888" cy="643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i="1" dirty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Актуальность</a:t>
            </a:r>
            <a:r>
              <a:rPr lang="ru-RU" sz="2000" dirty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 </a:t>
            </a:r>
            <a:r>
              <a:rPr lang="ru-RU" sz="2000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проекта  </a:t>
            </a:r>
            <a:r>
              <a:rPr lang="ru-RU" sz="2000" dirty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заключается в </a:t>
            </a:r>
            <a:r>
              <a:rPr lang="ru-RU" sz="2000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том, что движениями </a:t>
            </a:r>
            <a:r>
              <a:rPr lang="ru-RU" sz="2000" dirty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в танце люди выражали и выражают свои эмоции, самоощущения.</a:t>
            </a:r>
          </a:p>
          <a:p>
            <a:pPr algn="just"/>
            <a:r>
              <a:rPr lang="ru-RU" sz="2000" dirty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Танцы – моё любимое </a:t>
            </a:r>
            <a:r>
              <a:rPr lang="ru-RU" sz="2000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занятие, и </a:t>
            </a:r>
            <a:r>
              <a:rPr lang="ru-RU" sz="2000" dirty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я захотела</a:t>
            </a:r>
            <a:r>
              <a:rPr lang="ru-RU" sz="2000" b="1" dirty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 </a:t>
            </a:r>
            <a:r>
              <a:rPr lang="ru-RU" sz="2000" dirty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выяснить, каким образом они влияют на здоровье человека</a:t>
            </a:r>
            <a:r>
              <a:rPr lang="ru-RU" sz="2000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.</a:t>
            </a:r>
          </a:p>
          <a:p>
            <a:pPr algn="just"/>
            <a:endParaRPr lang="ru-RU" sz="2000" dirty="0"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  <a:p>
            <a:pPr algn="just"/>
            <a:endParaRPr lang="ru-RU" sz="2000" dirty="0" smtClean="0"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  <a:p>
            <a:pPr algn="just"/>
            <a:r>
              <a:rPr lang="ru-RU" sz="2000" b="1" i="1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Цель проекта </a:t>
            </a:r>
            <a:r>
              <a:rPr lang="ru-RU" sz="2000" dirty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определить влияние занятий танцами на здоровье человека и его общее физическое состояние</a:t>
            </a:r>
            <a:r>
              <a:rPr lang="ru-RU" sz="2000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.</a:t>
            </a:r>
          </a:p>
          <a:p>
            <a:endParaRPr lang="ru-RU" sz="2000" b="1" i="1" dirty="0"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  <a:p>
            <a:r>
              <a:rPr lang="ru-RU" sz="2000" b="1" i="1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Задачи:</a:t>
            </a:r>
          </a:p>
          <a:p>
            <a:pPr marL="342900" indent="-342900">
              <a:buAutoNum type="arabicPeriod"/>
            </a:pPr>
            <a:r>
              <a:rPr lang="ru-RU" sz="2000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Познакомиться с историей танца;</a:t>
            </a:r>
          </a:p>
          <a:p>
            <a:pPr marL="342900" indent="-342900">
              <a:buAutoNum type="arabicPeriod"/>
            </a:pPr>
            <a:r>
              <a:rPr lang="ru-RU" sz="2000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Узнать разновидности танцев;</a:t>
            </a:r>
          </a:p>
          <a:p>
            <a:pPr marL="342900" indent="-342900">
              <a:buAutoNum type="arabicPeriod"/>
            </a:pPr>
            <a:r>
              <a:rPr lang="ru-RU" sz="2000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Изучить</a:t>
            </a:r>
            <a:r>
              <a:rPr lang="ru-RU" sz="2000" dirty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, как занятия танцами влияют на </a:t>
            </a:r>
            <a:r>
              <a:rPr lang="ru-RU" sz="2000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 организм;</a:t>
            </a:r>
          </a:p>
          <a:p>
            <a:pPr marL="342900" indent="-342900">
              <a:buAutoNum type="arabicPeriod"/>
            </a:pPr>
            <a:r>
              <a:rPr lang="ru-RU" sz="2000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Донести </a:t>
            </a:r>
            <a:r>
              <a:rPr lang="ru-RU" sz="2000" dirty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данную информацию до других учащихся</a:t>
            </a:r>
            <a:r>
              <a:rPr lang="ru-RU" sz="2000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.</a:t>
            </a:r>
          </a:p>
          <a:p>
            <a:pPr marL="342900" indent="-342900" algn="ctr">
              <a:buAutoNum type="arabicPeriod"/>
            </a:pPr>
            <a:endParaRPr lang="ru-RU" sz="2000" dirty="0"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  <a:p>
            <a:endParaRPr lang="ru-RU" dirty="0"/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indent="-342900">
              <a:buAutoNum type="arabicPeriod"/>
            </a:pPr>
            <a:endParaRPr lang="ru-RU" b="1" i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251520" y="237778"/>
            <a:ext cx="849694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Гипотеза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Verdana" pitchFamily="34" charset="0"/>
                <a:cs typeface="Times New Roman" pitchFamily="18" charset="0"/>
              </a:rPr>
              <a:t> 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моего исследования: «танец – это универсальное средство поддерживать свое здоровье»</a:t>
            </a:r>
            <a:endParaRPr kumimoji="0" lang="ru-RU" sz="32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91057" y="2431418"/>
            <a:ext cx="4968552" cy="350733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887129" y="2097647"/>
            <a:ext cx="5237111" cy="386737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99592" y="474693"/>
            <a:ext cx="89644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>
                <a:latin typeface="Times New Roman" panose="02020603050405020304" pitchFamily="18" charset="0"/>
                <a:ea typeface="Verdana" pitchFamily="34" charset="0"/>
                <a:cs typeface="Times New Roman" panose="02020603050405020304" pitchFamily="18" charset="0"/>
              </a:rPr>
              <a:t>Т</a:t>
            </a:r>
            <a:r>
              <a:rPr lang="ru-RU" sz="2800" i="1" dirty="0" smtClean="0">
                <a:latin typeface="Times New Roman" panose="02020603050405020304" pitchFamily="18" charset="0"/>
                <a:ea typeface="Verdana" pitchFamily="34" charset="0"/>
                <a:cs typeface="Times New Roman" panose="02020603050405020304" pitchFamily="18" charset="0"/>
              </a:rPr>
              <a:t>анец </a:t>
            </a:r>
            <a:r>
              <a:rPr lang="ru-RU" sz="2800" dirty="0">
                <a:latin typeface="Times New Roman" panose="02020603050405020304" pitchFamily="18" charset="0"/>
                <a:ea typeface="Verdana" pitchFamily="34" charset="0"/>
                <a:cs typeface="Times New Roman" panose="02020603050405020304" pitchFamily="18" charset="0"/>
              </a:rPr>
              <a:t>– это искусство пластических и ритмических движений тела, которое возникло очень давно.</a:t>
            </a:r>
          </a:p>
        </p:txBody>
      </p:sp>
      <p:sp>
        <p:nvSpPr>
          <p:cNvPr id="14342" name="AutoShape 6" descr="https://data3.proshkolu.ru/content/media/pic/std/2000000/1744000/1743981-3a967c37e7e6659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4" name="AutoShape 8" descr="https://data3.proshkolu.ru/content/media/pic/std/2000000/1744000/1743981-3a967c37e7e6659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46" name="Picture 10" descr="https://im0-tub-ru.yandex.net/i?id=624f2be73658f1a460391a958a4ff280-sr&amp;n=1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556792"/>
            <a:ext cx="8352928" cy="50405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ÐÐ½ÑÐµÑÐµÑÐ½Ð¾Ðµ ÑÑÐ¸Ð²Ð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4077072"/>
            <a:ext cx="1847850" cy="2160240"/>
          </a:xfrm>
          <a:prstGeom prst="rect">
            <a:avLst/>
          </a:prstGeom>
          <a:noFill/>
        </p:spPr>
      </p:pic>
      <p:pic>
        <p:nvPicPr>
          <p:cNvPr id="17410" name="Picture 2" descr="http://omskdshi21.ru/files/gallery/la_danza_dapollo_con_le_muse__guilo_romano__stenge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573016"/>
            <a:ext cx="5328592" cy="300687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419872" y="332656"/>
            <a:ext cx="2520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История танца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2" name="Picture 4" descr="https://cdn2.arhivurokov.ru/multiurok/html/2017/11/11/s_5a0731937d88f/img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836712"/>
            <a:ext cx="3960440" cy="2664296"/>
          </a:xfrm>
          <a:prstGeom prst="rect">
            <a:avLst/>
          </a:prstGeom>
          <a:noFill/>
        </p:spPr>
      </p:pic>
      <p:pic>
        <p:nvPicPr>
          <p:cNvPr id="17414" name="Picture 6" descr="https://www.restoran.ru/upload/resize_cache/iblock/287/720_512_1/tanets-bogin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764704"/>
            <a:ext cx="3456384" cy="33123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694" y="434215"/>
            <a:ext cx="3744416" cy="295436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7489" y="648650"/>
            <a:ext cx="4102964" cy="266452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3717032"/>
            <a:ext cx="2523963" cy="278611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3682510"/>
            <a:ext cx="4176122" cy="28105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899593" y="3431032"/>
            <a:ext cx="21602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САЛЬСА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827585" y="190673"/>
            <a:ext cx="18722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ФЛАМЕНКО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012160" y="3313178"/>
            <a:ext cx="20882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>
                <a:solidFill>
                  <a:prstClr val="white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ХИП-ХОП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501868" y="190673"/>
            <a:ext cx="28142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БРЕЙК  ДАНС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1394" y="626583"/>
            <a:ext cx="3744416" cy="2954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22122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195736" y="332656"/>
            <a:ext cx="4662264" cy="695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Хочу рассказать вам немного о уличных танцах.</a:t>
            </a:r>
            <a:endParaRPr lang="ru-RU" alt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1196752"/>
            <a:ext cx="4680520" cy="1421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80000"/>
              </a:lnSpc>
              <a:spcBef>
                <a:spcPct val="20000"/>
              </a:spcBef>
            </a:pPr>
            <a:r>
              <a:rPr lang="ru-RU" altLang="ru-RU" b="1" dirty="0">
                <a:latin typeface="Garamond" panose="02020404030301010803" pitchFamily="18" charset="0"/>
              </a:rPr>
              <a:t>Уличный танец </a:t>
            </a:r>
            <a:r>
              <a:rPr lang="ru-RU" altLang="ru-RU" dirty="0">
                <a:latin typeface="Garamond" panose="02020404030301010803" pitchFamily="18" charset="0"/>
              </a:rPr>
              <a:t>используется для описания танцевальных стилей, развивающихся за пределами танцевальных студий: на улице, в школе и ночных клубах. Танцоры часто импровизируют, поощряется взаимодействие и контакт с публикой и другими танцорами.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2924943"/>
            <a:ext cx="468052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altLang="ru-RU" dirty="0" smtClean="0">
                <a:latin typeface="Garamond" panose="02020404030301010803" pitchFamily="18" charset="0"/>
              </a:rPr>
              <a:t>Уличный танец также обычно специфицируется для многих хип-хоп и </a:t>
            </a:r>
            <a:r>
              <a:rPr lang="ru-RU" altLang="ru-RU" dirty="0" err="1" smtClean="0">
                <a:latin typeface="Garamond" panose="02020404030301010803" pitchFamily="18" charset="0"/>
              </a:rPr>
              <a:t>фанк</a:t>
            </a:r>
            <a:r>
              <a:rPr lang="ru-RU" altLang="ru-RU" dirty="0" smtClean="0">
                <a:latin typeface="Garamond" panose="02020404030301010803" pitchFamily="18" charset="0"/>
              </a:rPr>
              <a:t> стилей, которые начали появляться в США в </a:t>
            </a:r>
            <a:r>
              <a:rPr lang="ru-RU" altLang="ru-RU" u="sng" dirty="0" smtClean="0">
                <a:latin typeface="Garamond" panose="02020404030301010803" pitchFamily="18" charset="0"/>
              </a:rPr>
              <a:t>1970-ых</a:t>
            </a:r>
            <a:r>
              <a:rPr lang="ru-RU" altLang="ru-RU" dirty="0" smtClean="0">
                <a:latin typeface="Garamond" panose="02020404030301010803" pitchFamily="18" charset="0"/>
              </a:rPr>
              <a:t> и всё еще существуют и развиваются с хип-хоп культурой. Эти танцы популярны на всех уровнях, как форма физического упражнения, форма искусства или для соревнований, сегодня практикуются как в танцевальных студиях, так и в других местах. Некоторые школы используют уличный </a:t>
            </a:r>
            <a:r>
              <a:rPr lang="ru-RU" altLang="ru-RU" dirty="0">
                <a:latin typeface="Garamond" panose="02020404030301010803" pitchFamily="18" charset="0"/>
              </a:rPr>
              <a:t>танец, как форму физического образования</a:t>
            </a:r>
            <a:r>
              <a:rPr lang="ru-RU" altLang="ru-RU" dirty="0" smtClean="0">
                <a:latin typeface="Garamond" panose="02020404030301010803" pitchFamily="18" charset="0"/>
              </a:rPr>
              <a:t>.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131840" y="317550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</a:rPr>
              <a:t>.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12" name="Picture 9" descr="551deaf5078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1484784"/>
            <a:ext cx="3456384" cy="4508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323528" y="137538"/>
            <a:ext cx="8568952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sng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заключение сделаю несколько выводов о пользе танца для здоровья человека:</a:t>
            </a:r>
            <a:endParaRPr kumimoji="0" lang="ru-RU" sz="2800" b="0" i="0" u="none" strike="noStrike" cap="none" normalizeH="0" baseline="0" dirty="0" smtClean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• Улучшение общего физического состояния человека;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• Улучшение состояния сердца и легких;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• Увеличение массы и тонуса мышц;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• Возможность управлять своим весом;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• Укрепление костей и снижения риска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остеопороза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;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• Выработка чёткой координации движений;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• Придание телу гибкости, ловкости и внутренней силы.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8675" name="Picture 3" descr="Modern dancer girl warming up, dancing, stretching on a white background Ð¤Ð¾ÑÐ¾ ÑÐ¾ ÑÑÐ¾ÐºÐ° - 1387573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5684" y="3528082"/>
            <a:ext cx="3573922" cy="2999542"/>
          </a:xfrm>
          <a:prstGeom prst="rect">
            <a:avLst/>
          </a:prstGeom>
          <a:noFill/>
        </p:spPr>
      </p:pic>
      <p:sp>
        <p:nvSpPr>
          <p:cNvPr id="4098" name="AutoShape 2" descr="https://fitness-space.ru/wp-content/uploads/2017/02/Otzhimaniya-ot-pola1-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0" name="AutoShape 4" descr="https://fitness-space.ru/wp-content/uploads/2017/02/Otzhimaniya-ot-pola1-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2" name="Picture 6" descr="https://helperia.ru/public/images/articles/1/1c/%D0%A8%D0%B5%D0%B9%D0%BF%D0%B8%D0%BD%D0%B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3309611"/>
            <a:ext cx="3888432" cy="32180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486</TotalTime>
  <Words>266</Words>
  <Application>Microsoft Office PowerPoint</Application>
  <PresentationFormat>Экран (4:3)</PresentationFormat>
  <Paragraphs>43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Calibri</vt:lpstr>
      <vt:lpstr>Constantia</vt:lpstr>
      <vt:lpstr>Garamond</vt:lpstr>
      <vt:lpstr>Times New Roman</vt:lpstr>
      <vt:lpstr>Verdana</vt:lpstr>
      <vt:lpstr>Wingdings 2</vt:lpstr>
      <vt:lpstr>Бумажная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8 cabinet</cp:lastModifiedBy>
  <cp:revision>50</cp:revision>
  <dcterms:created xsi:type="dcterms:W3CDTF">2018-11-02T12:02:45Z</dcterms:created>
  <dcterms:modified xsi:type="dcterms:W3CDTF">2023-02-02T06:25:00Z</dcterms:modified>
</cp:coreProperties>
</file>