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68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56" r:id="rId14"/>
  </p:sldIdLst>
  <p:sldSz cx="9144000" cy="6858000" type="screen4x3"/>
  <p:notesSz cx="6858000" cy="9144000"/>
  <p:custDataLst>
    <p:tags r:id="rId1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37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tags" Target="tags/tag1.xml" /><Relationship Id="rId16" Type="http://schemas.openxmlformats.org/officeDocument/2006/relationships/presProps" Target="presProps.xml" /><Relationship Id="rId17" Type="http://schemas.openxmlformats.org/officeDocument/2006/relationships/viewProps" Target="viewProps.xml" /><Relationship Id="rId18" Type="http://schemas.openxmlformats.org/officeDocument/2006/relationships/theme" Target="theme/theme1.xml" /><Relationship Id="rId19" Type="http://schemas.openxmlformats.org/officeDocument/2006/relationships/tableStyles" Target="tableStyles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9F01A-FCCF-4E50-9352-D74D95D55991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553E7-B19D-4BFB-9735-106243BD5E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99F01A-FCCF-4E50-9352-D74D95D55991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D553E7-B19D-4BFB-9735-106243BD5EF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0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1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2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6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7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8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9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266" name="Picture 2" descr="https://uroki-risovanie.ru/wp-content/uploads/2022/11/v-kontse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95536" y="188640"/>
            <a:ext cx="8443658" cy="6336704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2530" name="Picture 2" descr="C:\Users\шеф\Desktop\21 звоночки\Новая папка\724942-800x800_603098744d851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331640" y="260648"/>
            <a:ext cx="6474296" cy="6474296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3554" name="Picture 2" descr="C:\Users\шеф\Desktop\21 звоночки\Новая папка\1641834538_4-flomaster-club-p-risunok-na-temu-bolnitsa-dlya-detei-krasiv-4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83568" y="312024"/>
            <a:ext cx="8136904" cy="5683653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4579" name="Picture 3" descr="C:\Users\шеф\Desktop\21 звоночки\Новая папка\risunki-i-kartinki-voennyh-professij-dlja-doshkolnikov-7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483768" y="188640"/>
            <a:ext cx="4684060" cy="6448971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266" name="Picture 2" descr="https://uroki-risovanie.ru/wp-content/uploads/2022/11/v-kontse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95536" y="188640"/>
            <a:ext cx="8443658" cy="6336704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4338" name="Picture 2" descr="C:\Users\шеф\Desktop\21 звоночки\Новая папка\1626290250_scrn_big_1-1200x800-1-1024x683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04775" y="519113"/>
            <a:ext cx="8934450" cy="5819775"/>
          </a:xfrm>
          <a:prstGeom prst="rect">
            <a:avLst/>
          </a:prstGeom>
          <a:noFill/>
        </p:spPr>
      </p:pic>
      <p:pic>
        <p:nvPicPr>
          <p:cNvPr id="14339" name="Picture 3" descr="C:\Users\шеф\Desktop\21 звоночки\Новая папка\1626290250_scrn_big_1-1200x800-1-1024x683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04775" y="519113"/>
            <a:ext cx="8934450" cy="5819775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5362" name="Picture 2" descr="C:\Users\шеф\Desktop\21 звоночки\Новая папка\1641172206_23-papik-pro-p-shveya-risunok-detskii-25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79512" y="188640"/>
            <a:ext cx="8748464" cy="6561348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6386" name="Picture 2" descr="C:\Users\шеф\Desktop\21 звоночки\Новая папка\1630677696_12-papik-pro-p-ribalka-detskii-risunok-13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51520" y="620688"/>
            <a:ext cx="8489570" cy="5596042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7410" name="Picture 2" descr="C:\Users\шеф\Desktop\21 звоночки\Новая папка\EGkTKtXECv8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457450" y="552450"/>
            <a:ext cx="4229100" cy="575310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8434" name="Picture 2" descr="C:\Users\шеф\Desktop\21 звоночки\Новая папка\1660735165_5-flomaster-club-p-plotnik-kartinki-dlya-detei-krasivo-14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83568" y="332656"/>
            <a:ext cx="7776864" cy="6289278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9458" name="Picture 2" descr="C:\Users\шеф\Desktop\21 звоночки\Новая папка\img_5710ae8034b8d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11560" y="404664"/>
            <a:ext cx="8136904" cy="5748229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0483" name="Picture 3" descr="C:\Users\шеф\Desktop\21 звоночки\Новая папка\1661656687_27-klubmama-ru-p-podelka-vse-professii-nuzhni-vse-professii-29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67544" y="332656"/>
            <a:ext cx="8280920" cy="6210691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1506" name="Picture 2" descr="C:\Users\шеф\Desktop\21 звоночки\Новая папка\screen-4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79512" y="764704"/>
            <a:ext cx="8820472" cy="4961516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>Reanimator Extreme Edition</Company>
  <PresentationFormat>On-screen Show (4:3)</PresentationFormat>
  <Paragraphs>0</Paragraphs>
  <Slides>13</Slides>
  <Notes>0</Notes>
  <TotalTime>20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baseType="lpstr" size="16">
      <vt:lpstr>Arial</vt:lpstr>
      <vt:lpstr>Calibri</vt:lpstr>
      <vt:lpstr>Тема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Слайд 1</dc:title>
  <dc:creator>шеф</dc:creator>
  <cp:lastModifiedBy>шеф</cp:lastModifiedBy>
  <cp:revision>3</cp:revision>
  <dcterms:created xsi:type="dcterms:W3CDTF">2023-01-30T19:15:28Z</dcterms:created>
  <dcterms:modified xsi:type="dcterms:W3CDTF">2023-02-02T19:30:20Z</dcterms:modified>
</cp:coreProperties>
</file>