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57" r:id="rId5"/>
    <p:sldId id="258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lds23.edumsko.ru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группе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 «Ёжики».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«Знакомство с творчеством Пушкина».</a:t>
            </a:r>
          </a:p>
          <a:p>
            <a:pPr algn="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Подготовили и </a:t>
            </a:r>
          </a:p>
          <a:p>
            <a:pPr algn="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провели  воспитатели:</a:t>
            </a:r>
          </a:p>
          <a:p>
            <a:pPr algn="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Шифрина Е.Д</a:t>
            </a:r>
          </a:p>
          <a:p>
            <a:pPr algn="r"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2200" i="1" dirty="0" err="1" smtClean="0">
                <a:latin typeface="Times New Roman" pitchFamily="18" charset="0"/>
                <a:cs typeface="Times New Roman" pitchFamily="18" charset="0"/>
              </a:rPr>
              <a:t>Бастрыгина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Е.Н</a:t>
            </a:r>
          </a:p>
          <a:p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715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0"/>
            <a:ext cx="785818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                                                                         УЧРЕЖДЕНИЕ ГОРОДСКОГО ОКРУГА ДОЛГОПРУДНЫЙ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 ДЕТСКИЙ САД КОМБИНИРОВАННОГО ВИДА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№ 23 «АНТОШКА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52736"/>
            <a:ext cx="33843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проведение всех запланированных мероприятий проекта позволило достичь ожидаемых результатов. Система спланированных мероприятий в полной мере направлена на реализацию заявленной цели проекта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76672"/>
            <a:ext cx="3071469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694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41764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Краткое содержание проекта</a:t>
            </a:r>
            <a:r>
              <a:rPr lang="ru-RU" b="1" dirty="0" smtClean="0"/>
              <a:t>:</a:t>
            </a:r>
            <a:endParaRPr lang="ru-RU" b="1" dirty="0"/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предусматривает знакомство детей с творчеством А.С. Пушкина через образовательную, игровую, самостоятельную деятельность детей. В процессе участия в проекте дети рассмотрят положительных и отрицательных героев, узнают о природе добра и зла. Проект содействует обогащению речи детей, развитию их творческих, художественно-эстетических способностей, способствует привлечению родителей к активному участию в образовательном процессе, формированию читательского интереса у детей и взрослых.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40466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группы,  воспитатели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область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речевая, социально-коммуникативная, художественно-эстетическая.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08376" y="2158990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к богатствам русской художественной литературы на примере сказок А.С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Пушкина.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эмоциональной сферы детей через усвоение художественного языка и художественных образов сказок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А.С. Пушкина.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нравственно-эстетических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примерах персонажей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Пушкина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89714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270" y="188640"/>
            <a:ext cx="878497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1.Познакомить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творчеством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А.С. Пушкина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показать удивительное богатство его сказок, их народную мудрость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2.Воспитывать умение слушать и понимать литературные произведения, эмоционально откликаться на них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3.Учить чувствовать и понимать образный язык сказок,  использовать образные выражения при создании словесного образа сказочного героя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4.Развивать у детей эмоции, артистические способности, интерес  к театральной деятельности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5.Способствовать воспитанию у детей добрых  чувств, сопереживания к персонажам сказок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6.Развивать творчество детей, учить использовать  впечатления от сказок в разных видах деятельности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7.Формировать  у детей навыки сотрудничества, способствовать развитию свободного общения со сверстниками и взрослыми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8.Побуждать детей обращаться к взрослым с вопросами, высказывать свои суждения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9.Приобщать родителей к семейному чтению произведений 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С. Пушкина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 познавательной и творческой деятельности детей.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391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835824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Творческое наследие А. С. Пушкина является живым достоянием нашей современности, оно раскрывается в наши дни во всем своем величии и многообразии. Сегодня поэзия Пушкина воспринимается как неотъемлемая часть круга детского чтения и сопровождает юного читателя в течении многих лет его взросления. трудно переоценить значение пушкинских 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творений для формирующейся личности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: они открывают маленькому читателю огромный мир человеческих мыслей, чувств,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переживаний, приобщают его к культурным общечеловеческим ценностям и богатству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родного языка.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582" r="31011" b="-65"/>
          <a:stretch/>
        </p:blipFill>
        <p:spPr>
          <a:xfrm rot="5400000">
            <a:off x="516039" y="212155"/>
            <a:ext cx="2279276" cy="23762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12" r="33625"/>
          <a:stretch/>
        </p:blipFill>
        <p:spPr>
          <a:xfrm rot="5400000">
            <a:off x="5711603" y="164505"/>
            <a:ext cx="2063829" cy="23268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36534" y="323909"/>
            <a:ext cx="2374088" cy="19595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1" y="2702351"/>
            <a:ext cx="700733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«Знакомство с творчеством А.С Пушкина».</a:t>
            </a:r>
          </a:p>
          <a:p>
            <a:r>
              <a:rPr lang="ru-RU" b="1" dirty="0" smtClean="0"/>
              <a:t>Цель</a:t>
            </a:r>
            <a:r>
              <a:rPr lang="ru-RU" b="1" dirty="0"/>
              <a:t>:</a:t>
            </a:r>
            <a:r>
              <a:rPr lang="ru-RU" dirty="0"/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 детям о великом русском поэте и писателе Александре Сергеевиче Пушкине, и познакомить с его творчеством.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продолжать знакомить детей с жизнью и творчеством А.С. Пушкина; п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родолжать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детей со сказками А. С. Пушкина; формировать умение эмоционально воспринимать образное содержание сказки; побуждать детей применять свои знания в игре, точно передавая характер героев сказок 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развивать способность слушать и понимать художественный текст.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привить любовь к сказкам и стихам А.С. Пушкина.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5230"/>
            <a:ext cx="3960440" cy="19447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08920"/>
            <a:ext cx="4104456" cy="16787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0" t="21006" r="16138" b="15888"/>
          <a:stretch/>
        </p:blipFill>
        <p:spPr>
          <a:xfrm>
            <a:off x="454893" y="4387681"/>
            <a:ext cx="3553693" cy="158417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75226" y="400596"/>
            <a:ext cx="41764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«Золотой петушок».</a:t>
            </a:r>
          </a:p>
          <a:p>
            <a:r>
              <a:rPr lang="ru-RU" sz="1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передавать яркий образ петуха, создавая его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Закреплять умения и навыки в работе с пластилином (прищипывание, раскатывание колбасок и т.п.);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Совершенствовать умение лепить по образцу;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Закреплять цвета по теме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Развитие мелкой моторики;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творческое воображение;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диалогическую речь;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внимание, память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Воспитывать усидчивость;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Прививать аккуратность в выполнении работы;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Воспитывать чистоплотность;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Прививать умение объективно оценивать результат своего труда.</a:t>
            </a:r>
          </a:p>
        </p:txBody>
      </p:sp>
    </p:spTree>
    <p:extLst>
      <p:ext uri="{BB962C8B-B14F-4D97-AF65-F5344CB8AC3E}">
        <p14:creationId xmlns:p14="http://schemas.microsoft.com/office/powerpoint/2010/main" val="3367929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3168392" cy="1800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80928"/>
            <a:ext cx="3923928" cy="223224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88024" y="116632"/>
            <a:ext cx="435597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«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Рыбка золотая»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передавать в рисунке образ сказочной рыбки изображать героя, используя навыки рисования восковыми мелками, кистью; воспитывать эстетическое восприятие, поощрять творческую инициативу; закреплять знания детей о произведениях А.С. Пушкина; развивать связную речь, обогащать словарь детей; упражнять в ловкость, быстроте реакции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занятия: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интегрированное, творческое применение знаний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умений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 к сказкам А.С. Пушкина, игрушка рыбка, зеркальце; листы бумаги для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рисования, цветные карандаши.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 чтение сказок А.С. Пушкина, рассматривание иллюстраций к произведениям А.С. Пушкина, просмотр мультфильма «Сказка о рыбаке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рыбке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solidFill>
                <a:schemeClr val="tx2"/>
              </a:solidFill>
            </a:endParaRPr>
          </a:p>
          <a:p>
            <a:r>
              <a:rPr lang="ru-RU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2446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260648"/>
            <a:ext cx="3991953" cy="352839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26064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«Золотая рыбка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содержание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передавать в аппликации образ сказочной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рыбки.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творческую самостоятельность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 к сказке А. С. Пушкина «Золотая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рыбка»,рыбки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клей-карандаш,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зеленого и коричневого цвета, ножницы.</a:t>
            </a:r>
          </a:p>
        </p:txBody>
      </p:sp>
    </p:spTree>
    <p:extLst>
      <p:ext uri="{BB962C8B-B14F-4D97-AF65-F5344CB8AC3E}">
        <p14:creationId xmlns:p14="http://schemas.microsoft.com/office/powerpoint/2010/main" val="3913589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3744416" cy="49685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72000" y="158343"/>
            <a:ext cx="374441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гостях у героев сказок А.С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Пушкина.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творчеству А. С. Пушкина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познавательную и речевую активность, расширять словарный запас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психические процессы детей: внимание, память, мышление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физические качества: силу, быстроту, выносливость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ориентироваться на местности, читать карту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Увлечь игровой ситуацией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чувство товарищества, здорового соперничества.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эмоциональное состояние у детей во время проведения конкурсов</a:t>
            </a:r>
          </a:p>
        </p:txBody>
      </p:sp>
    </p:spTree>
    <p:extLst>
      <p:ext uri="{BB962C8B-B14F-4D97-AF65-F5344CB8AC3E}">
        <p14:creationId xmlns:p14="http://schemas.microsoft.com/office/powerpoint/2010/main" val="33969590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3251</TotalTime>
  <Words>797</Words>
  <Application>Microsoft Office PowerPoint</Application>
  <PresentationFormat>Экран (4:3)</PresentationFormat>
  <Paragraphs>93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 средней группе «Знакомство с творчеством Пушкина».</dc:title>
  <dc:creator>ACER</dc:creator>
  <cp:lastModifiedBy>bastryginael@outlook.com</cp:lastModifiedBy>
  <cp:revision>23</cp:revision>
  <dcterms:created xsi:type="dcterms:W3CDTF">2022-06-03T18:03:35Z</dcterms:created>
  <dcterms:modified xsi:type="dcterms:W3CDTF">2023-02-02T19:42:06Z</dcterms:modified>
</cp:coreProperties>
</file>