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hub.ldpr.ru/media/images/crim/d66e54357596284930416e7929753cfb4515ac7a3c284d7167f087badaa2bcb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9036496" cy="669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98662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s://prezentacii.org/upload/cloud/18/08/64057/images/screen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0850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30184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s://cdn.fishki.net/upload/users/2022/09/03/805469/defe37e2ab99d2b2d48a2f066ba6dd3a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577"/>
          <a:stretch/>
        </p:blipFill>
        <p:spPr bwMode="auto">
          <a:xfrm>
            <a:off x="1" y="0"/>
            <a:ext cx="907916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88819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cdnn21.img.ria.ru/images/07e4/0a/1a/1581598772_0:489:2000:1614_1920x0_80_0_0_bd5a18cf6350f60dd428549f45e0856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903" y="116632"/>
            <a:ext cx="8911594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14927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://fotorelax.ru/wp-content/uploads/2017/10/The-wild-swans-in-the-Volga-Delta-0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66956" cy="670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42725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s://avatars.mds.yandex.net/i?id=98f152692fccb5884245dfe790d68d65-2896823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190" y="64616"/>
            <a:ext cx="8892306" cy="6676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11315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klubmama.ru/uploads/posts/2022-08/1661470389_28-klubmama-ru-p-podelki-narodnie-promisli-dlya-doshkolniko-2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53" y="14358"/>
            <a:ext cx="9120047" cy="69430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69615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8" name="Picture 4" descr="https://luxpodarki.ru/pub/pictures/140153/700x700/156437053375710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92422"/>
            <a:ext cx="9036496" cy="6720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1702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https://vsegda-pomnim.com/uploads/posts/2022-03/1648672397_40-vsegda-pomnim-com-p-krasota-reki-volgi-foto-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0" y="0"/>
            <a:ext cx="9102266" cy="6788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74434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dodsmena.omsk.obr55.ru/files/2020/11/%D0%A0%D0%BE%D1%81%D1%81%D0%B8%D1%8F-%D0%A0%D0%BE%D0%B4%D0%B8%D0%BD%D0%B0-%D0%BC%D0%BE%D1%8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0132"/>
            <a:ext cx="9144000" cy="67112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5582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avatars.mds.yandex.net/i?id=7b8710c73ad0b8b3923a243a682c59ea95174651-8497818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21" y="0"/>
            <a:ext cx="8939061" cy="6796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270505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wikiway.com/upload/uf/2a5/volga_04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63" y="13042"/>
            <a:ext cx="9102341" cy="6656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65751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abrakadabra.fun/uploads/posts/2021-12/thumbs/1640404199_33-abrakadabra-fun-p-fon-dlya-prezentatsii-chuvashiya-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116632"/>
            <a:ext cx="9081075" cy="66247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3020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s://fleetphoto.ru/photo/02/26/31/226316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7504" y="5947"/>
            <a:ext cx="5988496" cy="4108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fleetphoto.ru/photo/02/86/22/28622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35896" y="3103613"/>
            <a:ext cx="5400600" cy="3637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50071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s://wp-s.ru/wallpapers/13/3/502187326387781/kartina-repina-burlaki-na-volg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0288"/>
            <a:ext cx="9144000" cy="6837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04828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https://anapa-resort.ru/wp-content/uploads/8/1/7/817c36aa0f36c419ec052d96df3c7aa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7" y="-1"/>
            <a:ext cx="9108504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33173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://cf2.ppt-online.org/files2/slide/w/wYKnji5duemh3krLPQgI1cSD6VoHpWzOtRbsJl/slide-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6256"/>
            <a:ext cx="8928992" cy="67251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0473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</TotalTime>
  <Words>0</Words>
  <Application>Microsoft Office PowerPoint</Application>
  <PresentationFormat>Экран (4:3)</PresentationFormat>
  <Paragraphs>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5</cp:revision>
  <dcterms:created xsi:type="dcterms:W3CDTF">2023-02-02T10:00:00Z</dcterms:created>
  <dcterms:modified xsi:type="dcterms:W3CDTF">2023-02-02T10:48:40Z</dcterms:modified>
</cp:coreProperties>
</file>