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3F60C7-9D9E-48EA-B9F7-58836A3C92AF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A1738-29DA-498D-806F-86541FBD33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45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A1738-29DA-498D-806F-86541FBD33D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710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73DA0-CEA2-4F2D-80AE-2C7AD5B0D8C7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A532DA90-60F8-4055-B4A0-C587C981A2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onlinetestpad.com/g2v2jdxts232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https://onlinetestpad.com/g2v2jdxts232q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Пройдите тест: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3714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</a:t>
            </a:r>
            <a:r>
              <a:rPr lang="ru-RU" i="1" dirty="0"/>
              <a:t> </a:t>
            </a:r>
            <a:r>
              <a:rPr lang="ru-RU" dirty="0"/>
              <a:t>узнать, как размножаются и развиваются животные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- научиться изображать процесс развития животных с помощью моделей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dirty="0"/>
              <a:t>- учиться искать и выделять необходимую </a:t>
            </a:r>
            <a:r>
              <a:rPr lang="ru-RU" dirty="0" smtClean="0"/>
              <a:t>информацию.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116632"/>
            <a:ext cx="7756263" cy="1507774"/>
          </a:xfrm>
        </p:spPr>
        <p:txBody>
          <a:bodyPr/>
          <a:lstStyle/>
          <a:p>
            <a:r>
              <a:rPr lang="ru-RU" dirty="0" smtClean="0"/>
              <a:t>Размножение и развитие животных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7855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3592" y="6772"/>
            <a:ext cx="7756263" cy="1054250"/>
          </a:xfrm>
        </p:spPr>
        <p:txBody>
          <a:bodyPr/>
          <a:lstStyle/>
          <a:p>
            <a:r>
              <a:rPr lang="ru-RU" dirty="0" smtClean="0"/>
              <a:t>Стадии развития бабочки</a:t>
            </a:r>
            <a:endParaRPr lang="ru-RU" dirty="0"/>
          </a:p>
        </p:txBody>
      </p:sp>
      <p:pic>
        <p:nvPicPr>
          <p:cNvPr id="1026" name="Picture 2" descr="https://www.krasnouhie.ru/wp-content/uploads/2017/10/12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2411760" cy="166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гусениц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636912"/>
            <a:ext cx="2385988" cy="168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уколка бабоч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1" y="3449267"/>
            <a:ext cx="2700255" cy="169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webmg.ru/wp-content/uploads/2022/11/i-26-75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373518"/>
            <a:ext cx="2700255" cy="18015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5204" y="3820398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яйцо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661692" y="4458320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гусеница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527430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куколка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092280" y="6349156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бабочка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5908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70156"/>
            <a:ext cx="8352928" cy="1054250"/>
          </a:xfrm>
        </p:spPr>
        <p:txBody>
          <a:bodyPr/>
          <a:lstStyle/>
          <a:p>
            <a:r>
              <a:rPr lang="ru-RU" dirty="0" smtClean="0"/>
              <a:t>Стадии развития кузнечика</a:t>
            </a:r>
            <a:endParaRPr lang="ru-RU" dirty="0"/>
          </a:p>
        </p:txBody>
      </p:sp>
      <p:pic>
        <p:nvPicPr>
          <p:cNvPr id="2050" name="Picture 2" descr="https://1001k.ru/wp-content/uploads/stadii-cikl-razvitiya-kuznechika-she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14550"/>
            <a:ext cx="6381750" cy="4057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522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Стадии развития рыбы</a:t>
            </a:r>
            <a:endParaRPr lang="ru-RU" dirty="0"/>
          </a:p>
        </p:txBody>
      </p:sp>
      <p:pic>
        <p:nvPicPr>
          <p:cNvPr id="3074" name="Picture 2" descr="https://avatars.mds.yandex.net/i?id=8063233720e98121090985762d8f16e6-5489936-images-thumbs&amp;n=13&amp;exp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120032"/>
            <a:ext cx="3816424" cy="2448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ykl-res.azureedge.net/4e1c9df7-7aff-4f98-b53a-1573dc9e8fd2/shutterstock1987560332w2711w270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55" y="4797152"/>
            <a:ext cx="8305281" cy="1830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056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124" y="404664"/>
            <a:ext cx="8604448" cy="1054250"/>
          </a:xfrm>
        </p:spPr>
        <p:txBody>
          <a:bodyPr/>
          <a:lstStyle/>
          <a:p>
            <a:r>
              <a:rPr lang="ru-RU" dirty="0" smtClean="0"/>
              <a:t>«Что появилось раньше?»</a:t>
            </a:r>
            <a:endParaRPr lang="ru-RU" dirty="0"/>
          </a:p>
        </p:txBody>
      </p:sp>
      <p:pic>
        <p:nvPicPr>
          <p:cNvPr id="4098" name="Picture 2" descr="https://d2j6dbq0eux0bg.cloudfront.net/images/63936050/243650022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464296"/>
            <a:ext cx="306705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pngall.com/wp-content/uploads/2018/05/Hen-High-Quality-P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878" y="2204864"/>
            <a:ext cx="264161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3250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Стадии развития зверей</a:t>
            </a:r>
            <a:endParaRPr lang="ru-RU" dirty="0"/>
          </a:p>
        </p:txBody>
      </p:sp>
      <p:pic>
        <p:nvPicPr>
          <p:cNvPr id="5122" name="Picture 2" descr="https://shareslide.ru/img/thumbs/e38293ea60bcf4a7ab99d0b0ada60fa1-800x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234"/>
          <a:stretch/>
        </p:blipFill>
        <p:spPr bwMode="auto">
          <a:xfrm>
            <a:off x="395536" y="2252712"/>
            <a:ext cx="819669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38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568952" cy="1054250"/>
          </a:xfrm>
        </p:spPr>
        <p:txBody>
          <a:bodyPr/>
          <a:lstStyle/>
          <a:p>
            <a:r>
              <a:rPr lang="ru-RU" sz="6000" dirty="0" smtClean="0"/>
              <a:t>Рефлексия и итоги урока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234742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62</TotalTime>
  <Words>63</Words>
  <Application>Microsoft Office PowerPoint</Application>
  <PresentationFormat>Экран (4:3)</PresentationFormat>
  <Paragraphs>19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Твердый переплет</vt:lpstr>
      <vt:lpstr>Пройдите тест:</vt:lpstr>
      <vt:lpstr>Размножение и развитие животных</vt:lpstr>
      <vt:lpstr>Стадии развития бабочки</vt:lpstr>
      <vt:lpstr>Стадии развития кузнечика</vt:lpstr>
      <vt:lpstr>Стадии развития рыбы</vt:lpstr>
      <vt:lpstr>«Что появилось раньше?»</vt:lpstr>
      <vt:lpstr>Стадии развития зверей</vt:lpstr>
      <vt:lpstr>Рефлексия и итоги урока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6</cp:revision>
  <dcterms:created xsi:type="dcterms:W3CDTF">2023-02-02T11:32:17Z</dcterms:created>
  <dcterms:modified xsi:type="dcterms:W3CDTF">2023-02-02T12:34:47Z</dcterms:modified>
</cp:coreProperties>
</file>