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Default Extension="sldx" ContentType="application/vnd.openxmlformats-officedocument.presentationml.slide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21" r:id="rId2"/>
    <p:sldId id="290" r:id="rId3"/>
    <p:sldId id="295" r:id="rId4"/>
    <p:sldId id="337" r:id="rId5"/>
    <p:sldId id="338" r:id="rId6"/>
    <p:sldId id="292" r:id="rId7"/>
    <p:sldId id="284" r:id="rId8"/>
    <p:sldId id="335" r:id="rId9"/>
    <p:sldId id="336" r:id="rId10"/>
    <p:sldId id="296" r:id="rId11"/>
    <p:sldId id="323" r:id="rId12"/>
    <p:sldId id="317" r:id="rId13"/>
    <p:sldId id="316" r:id="rId14"/>
    <p:sldId id="318" r:id="rId15"/>
    <p:sldId id="319" r:id="rId16"/>
    <p:sldId id="279" r:id="rId17"/>
    <p:sldId id="289" r:id="rId18"/>
    <p:sldId id="330" r:id="rId19"/>
    <p:sldId id="328" r:id="rId20"/>
    <p:sldId id="332" r:id="rId21"/>
    <p:sldId id="329" r:id="rId22"/>
    <p:sldId id="334" r:id="rId23"/>
    <p:sldId id="26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8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1549FA-F605-425D-A018-4C9F88C735E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4941AE-42CB-4897-9299-3CB3289D7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941AE-42CB-4897-9299-3CB3289D717E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941AE-42CB-4897-9299-3CB3289D717E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941AE-42CB-4897-9299-3CB3289D717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941AE-42CB-4897-9299-3CB3289D717E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941AE-42CB-4897-9299-3CB3289D717E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941AE-42CB-4897-9299-3CB3289D717E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941AE-42CB-4897-9299-3CB3289D717E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941AE-42CB-4897-9299-3CB3289D717E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941AE-42CB-4897-9299-3CB3289D717E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91995-256D-4701-9F3F-DB5A0F005C2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B589-E4CC-4E09-ABF2-DC95BAC28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91995-256D-4701-9F3F-DB5A0F005C2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B589-E4CC-4E09-ABF2-DC95BAC28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91995-256D-4701-9F3F-DB5A0F005C2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B589-E4CC-4E09-ABF2-DC95BAC28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91995-256D-4701-9F3F-DB5A0F005C2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B589-E4CC-4E09-ABF2-DC95BAC28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91995-256D-4701-9F3F-DB5A0F005C2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B589-E4CC-4E09-ABF2-DC95BAC28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91995-256D-4701-9F3F-DB5A0F005C2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B589-E4CC-4E09-ABF2-DC95BAC28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91995-256D-4701-9F3F-DB5A0F005C2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B589-E4CC-4E09-ABF2-DC95BAC28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91995-256D-4701-9F3F-DB5A0F005C2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B589-E4CC-4E09-ABF2-DC95BAC28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91995-256D-4701-9F3F-DB5A0F005C2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B589-E4CC-4E09-ABF2-DC95BAC28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91995-256D-4701-9F3F-DB5A0F005C2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B589-E4CC-4E09-ABF2-DC95BAC28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91995-256D-4701-9F3F-DB5A0F005C2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B589-E4CC-4E09-ABF2-DC95BAC28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91995-256D-4701-9F3F-DB5A0F005C2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6B589-E4CC-4E09-ABF2-DC95BAC28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6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6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2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6.gif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Администратор\Desktop\КАРТИНКИ К РАБОТЕ\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5649" name="Rectangle 1"/>
          <p:cNvSpPr>
            <a:spLocks noChangeArrowheads="1"/>
          </p:cNvSpPr>
          <p:nvPr/>
        </p:nvSpPr>
        <p:spPr bwMode="auto">
          <a:xfrm>
            <a:off x="285720" y="357166"/>
            <a:ext cx="8643998" cy="181588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</a:t>
            </a:r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для воспитателей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Тема: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 Правильное дыхание -  залог здоровья»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5650" name="Picture 2" descr="C:\Users\Администратор\Downloads\23657422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430396" y="6858000"/>
            <a:ext cx="2428940" cy="1214470"/>
          </a:xfrm>
          <a:prstGeom prst="rect">
            <a:avLst/>
          </a:prstGeom>
          <a:noFill/>
        </p:spPr>
      </p:pic>
      <p:pic>
        <p:nvPicPr>
          <p:cNvPr id="14" name="Picture 2" descr="C:\Documents and Settings\HOME\Рабочий стол\бабочка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587507">
            <a:off x="7561429" y="393623"/>
            <a:ext cx="811654" cy="726216"/>
          </a:xfrm>
          <a:prstGeom prst="rect">
            <a:avLst/>
          </a:prstGeom>
          <a:noFill/>
        </p:spPr>
      </p:pic>
      <p:pic>
        <p:nvPicPr>
          <p:cNvPr id="16" name="Picture 2" descr="C:\Documents and Settings\HOME\Рабочий стол\бабочка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8558407">
            <a:off x="4652598" y="4467987"/>
            <a:ext cx="494781" cy="442699"/>
          </a:xfrm>
          <a:prstGeom prst="rect">
            <a:avLst/>
          </a:prstGeom>
          <a:noFill/>
        </p:spPr>
      </p:pic>
      <p:pic>
        <p:nvPicPr>
          <p:cNvPr id="76801" name="Picture 1" descr="C:\Users\Администратор\Desktop\Здоровье_детей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14480" y="2285992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Технология «БОС – Здоровье» предполагает: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•проведение практических групповых и индивидуальных занятий;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•сотрудничество с воспитателями (введение в учебный процесс пятиминуток «Дыхание»;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•сотрудничество с родителями (постоянная тренировка и закрепление навыка правильного дыхания в домашних условиях).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</a:t>
            </a:r>
            <a:endParaRPr lang="ru-RU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1533207" y="2673699"/>
          <a:ext cx="6077585" cy="2363407"/>
        </p:xfrm>
        <a:graphic>
          <a:graphicData uri="http://schemas.openxmlformats.org/drawingml/2006/table">
            <a:tbl>
              <a:tblPr/>
              <a:tblGrid>
                <a:gridCol w="1059180"/>
                <a:gridCol w="501840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этапы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Содержание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 этап-предварительный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На этом этапе педагог вводит в компьютерный тренажер  фамилию, имя и дату рождения ребенка. Под этим именем с ребенком проводятся все занятия;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-далее педагог закрепляет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на грудной клетке ребенка с помощью специального ремешка датчики, предварительно обработанные дезинфицирующим средством.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Датчики регистрируют частоту сердечных сокращений.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- Затем педагог надевает наушники ребенку, чтобы слушать во время сеанса релаксационную музыку;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-педагог включает прибор «ПБС»;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2" descr="C:\Users\Администратор\Desktop\КАРТИНКИ К РАБОТЕ\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71472" y="357166"/>
            <a:ext cx="7786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Структура занятия «БОС – Здоровье»   </a:t>
            </a:r>
            <a:endParaRPr lang="ru-RU" sz="2400" dirty="0"/>
          </a:p>
        </p:txBody>
      </p:sp>
      <p:sp>
        <p:nvSpPr>
          <p:cNvPr id="108545" name="Rectangle 1"/>
          <p:cNvSpPr>
            <a:spLocks noChangeArrowheads="1"/>
          </p:cNvSpPr>
          <p:nvPr/>
        </p:nvSpPr>
        <p:spPr bwMode="auto">
          <a:xfrm>
            <a:off x="0" y="1000108"/>
            <a:ext cx="9144000" cy="550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Вводная часть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теоретическая.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Задачи: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Знакомство детей со своим организмом. Влияние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окружающего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мира на наше здоровье.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Происходит знакомство с такими понятиями, как: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Что такое воздух  (Зачем мы дышим,  как дышит человек)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Что такое сердце (Сердце и легкие- друзья, дыхание животом)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*Кто сколько живет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*Полезное питание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*Двигательная активность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*Закаливание, режим дня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Да здравствует хорошее настроение.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*Коварный стресс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*Давайте жить дружно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Основная часть.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Задачи: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формирование навыка диафрагмально-релаксационного типа.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Решение этой задачи происходит на сюжетном материале, который выводится на мониторе ПК.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Выбор сюжета определяется  в зависимости от тематики познавательных занятий.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Заключительная часть.</a:t>
            </a:r>
            <a:r>
              <a:rPr kumimoji="0" lang="ru-RU" sz="1600" b="0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Задачи: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развитие зрительного восприятия и зрительно-моторной координации; использование дыхательных упражнений для закрепления навыка правильного дыхания; совместное  обсуждение результата собственной деятельности.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C:\Documents and Settings\HOME\Рабочий стол\бабочка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542096">
            <a:off x="7215381" y="-35101"/>
            <a:ext cx="1522630" cy="1362352"/>
          </a:xfrm>
          <a:prstGeom prst="rect">
            <a:avLst/>
          </a:prstGeom>
          <a:noFill/>
        </p:spPr>
      </p:pic>
      <p:pic>
        <p:nvPicPr>
          <p:cNvPr id="7" name="Picture 2" descr="C:\Documents and Settings\HOME\Рабочий стол\бабочка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557079">
            <a:off x="5645915" y="2394558"/>
            <a:ext cx="1769044" cy="15828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Администратор\Desktop\КАРТИНКИ К РАБОТЕ\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C:\Documents and Settings\HOME\Рабочий стол\бабочка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317188">
            <a:off x="7865484" y="731918"/>
            <a:ext cx="1360700" cy="1217468"/>
          </a:xfrm>
          <a:prstGeom prst="rect">
            <a:avLst/>
          </a:prstGeom>
          <a:noFill/>
        </p:spPr>
      </p:pic>
      <p:pic>
        <p:nvPicPr>
          <p:cNvPr id="7" name="Picture 2" descr="C:\Documents and Settings\HOME\Рабочий стол\бабочка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8557079">
            <a:off x="7250" y="3017918"/>
            <a:ext cx="1360700" cy="1217468"/>
          </a:xfrm>
          <a:prstGeom prst="rect">
            <a:avLst/>
          </a:prstGeom>
          <a:noFill/>
        </p:spPr>
      </p:pic>
      <p:pic>
        <p:nvPicPr>
          <p:cNvPr id="8" name="Picture 2" descr="C:\Documents and Settings\HOME\Рабочий стол\бабочка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542096">
            <a:off x="7835514" y="5352676"/>
            <a:ext cx="1360700" cy="1217468"/>
          </a:xfrm>
          <a:prstGeom prst="rect">
            <a:avLst/>
          </a:prstGeom>
          <a:noFill/>
        </p:spPr>
      </p:pic>
      <p:pic>
        <p:nvPicPr>
          <p:cNvPr id="12" name="Picture 2" descr="F:\настя\IMG-20161109-WA000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47801" y="0"/>
            <a:ext cx="641034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Администратор\Desktop\КАРТИНКИ К РАБОТЕ\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C:\Documents and Settings\HOME\Рабочий стол\бабочка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783471">
            <a:off x="7722608" y="1160545"/>
            <a:ext cx="1360700" cy="1217468"/>
          </a:xfrm>
          <a:prstGeom prst="rect">
            <a:avLst/>
          </a:prstGeom>
          <a:noFill/>
        </p:spPr>
      </p:pic>
      <p:pic>
        <p:nvPicPr>
          <p:cNvPr id="7" name="Picture 2" descr="C:\Documents and Settings\HOME\Рабочий стол\бабочка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8557079">
            <a:off x="221596" y="2803604"/>
            <a:ext cx="1360700" cy="1217468"/>
          </a:xfrm>
          <a:prstGeom prst="rect">
            <a:avLst/>
          </a:prstGeom>
          <a:noFill/>
        </p:spPr>
      </p:pic>
      <p:pic>
        <p:nvPicPr>
          <p:cNvPr id="8" name="Picture 2" descr="C:\Documents and Settings\HOME\Рабочий стол\бабочка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542096">
            <a:off x="7591622" y="4788427"/>
            <a:ext cx="1360700" cy="1217468"/>
          </a:xfrm>
          <a:prstGeom prst="rect">
            <a:avLst/>
          </a:prstGeom>
          <a:noFill/>
        </p:spPr>
      </p:pic>
      <p:pic>
        <p:nvPicPr>
          <p:cNvPr id="9" name="Picture 2" descr="F:\настя\IMG-20161109-WA000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09800" y="0"/>
            <a:ext cx="51053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3690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3" name="Picture 2" descr="F:\настя\IMG-20161109-WA001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214290"/>
            <a:ext cx="5786446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Администратор\Desktop\КАРТИНКИ К РАБОТЕ\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C:\Documents and Settings\HOME\Рабочий стол\бабочка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129010">
            <a:off x="7794046" y="1517734"/>
            <a:ext cx="1360700" cy="1217468"/>
          </a:xfrm>
          <a:prstGeom prst="rect">
            <a:avLst/>
          </a:prstGeom>
          <a:noFill/>
        </p:spPr>
      </p:pic>
      <p:pic>
        <p:nvPicPr>
          <p:cNvPr id="7" name="Picture 2" descr="C:\Documents and Settings\HOME\Рабочий стол\бабочка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8557079">
            <a:off x="7250" y="3375107"/>
            <a:ext cx="1360700" cy="1217468"/>
          </a:xfrm>
          <a:prstGeom prst="rect">
            <a:avLst/>
          </a:prstGeom>
          <a:noFill/>
        </p:spPr>
      </p:pic>
      <p:pic>
        <p:nvPicPr>
          <p:cNvPr id="8" name="Picture 2" descr="C:\Documents and Settings\HOME\Рабочий стол\бабочка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542096">
            <a:off x="7835511" y="5352675"/>
            <a:ext cx="1360700" cy="1217468"/>
          </a:xfrm>
          <a:prstGeom prst="rect">
            <a:avLst/>
          </a:prstGeom>
          <a:noFill/>
        </p:spPr>
      </p:pic>
      <p:pic>
        <p:nvPicPr>
          <p:cNvPr id="9" name="Picture 2" descr="F:\настя\IMG-20161109-WA001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728" y="0"/>
            <a:ext cx="64007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C:\Users\Администратор\Desktop\222222222222\slide_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endParaRPr lang="ru-RU" dirty="0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928662" y="1428736"/>
            <a:ext cx="7215238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graphicFrame>
        <p:nvGraphicFramePr>
          <p:cNvPr id="96257" name="Object 1"/>
          <p:cNvGraphicFramePr>
            <a:graphicFrameLocks noChangeAspect="1"/>
          </p:cNvGraphicFramePr>
          <p:nvPr/>
        </p:nvGraphicFramePr>
        <p:xfrm>
          <a:off x="457200" y="304800"/>
          <a:ext cx="8229600" cy="5791200"/>
        </p:xfrm>
        <a:graphic>
          <a:graphicData uri="http://schemas.openxmlformats.org/presentationml/2006/ole">
            <p:oleObj spid="_x0000_s96257" name="Слайд" r:id="rId3" imgW="4570532" imgH="3427608" progId="PowerPoint.Slide.12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Desktop\img1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5" name="Picture 1" descr="C:\Users\Администратор\Downloads\965057_html_m9b91bd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95251" y="0"/>
            <a:ext cx="923925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Администратор\Desktop\КАРТИНКИ К РАБОТЕ\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C:\Documents and Settings\HOME\Рабочий стол\бабочка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8558407">
            <a:off x="7783300" y="1357298"/>
            <a:ext cx="1360700" cy="1217468"/>
          </a:xfrm>
          <a:prstGeom prst="rect">
            <a:avLst/>
          </a:prstGeom>
          <a:noFill/>
        </p:spPr>
      </p:pic>
      <p:pic>
        <p:nvPicPr>
          <p:cNvPr id="7" name="Picture 2" descr="C:\Documents and Settings\HOME\Рабочий стол\бабочка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8557079">
            <a:off x="1650323" y="5089620"/>
            <a:ext cx="1360700" cy="1217468"/>
          </a:xfrm>
          <a:prstGeom prst="rect">
            <a:avLst/>
          </a:prstGeom>
          <a:noFill/>
        </p:spPr>
      </p:pic>
      <p:pic>
        <p:nvPicPr>
          <p:cNvPr id="8" name="Picture 2" descr="C:\Documents and Settings\HOME\Рабочий стол\бабочка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542096">
            <a:off x="6192440" y="5352677"/>
            <a:ext cx="1360700" cy="121746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00034" y="714356"/>
            <a:ext cx="7572428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</a:t>
            </a:r>
            <a:r>
              <a:rPr lang="ru-RU" sz="28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100% составляющей шкалы </a:t>
            </a:r>
          </a:p>
          <a:p>
            <a:r>
              <a:rPr lang="ru-RU" sz="28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здоровья:</a:t>
            </a:r>
            <a:r>
              <a:rPr lang="ru-RU" sz="28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2357430"/>
            <a:ext cx="7643866" cy="23083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Экология -20%</a:t>
            </a:r>
            <a:endParaRPr lang="ru-RU" sz="3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Наследственность – 20%</a:t>
            </a:r>
            <a:endParaRPr lang="ru-RU" sz="3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Здравоохранение – 4 – 10%</a:t>
            </a:r>
            <a:endParaRPr lang="ru-RU" sz="3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Образ жизни – 50% и более.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4357686" y="1785926"/>
            <a:ext cx="484632" cy="571504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дминистратор\Desktop\КАРТИНКИ К РАБОТЕ\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1"/>
            <a:ext cx="8072494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Инструкция по дыханию животом: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642918"/>
            <a:ext cx="8072494" cy="206210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Занять комфортное состояние (сидя, бедро полностью на сиденье, ноги на полу, колено на 100 – 110 градусов, тело откинуто назад, руки на коленях или на живот)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2.​ Вдох короткий, выдох – длиннее (1 - 2 – вдох, 3 - 4 – 5 – 6 – выдох).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3.​ На вдохе – живот надувается, на выдохе – сдувается). Вдох - через нос, выдох – через полуоткрытый рот.</a:t>
            </a:r>
          </a:p>
        </p:txBody>
      </p:sp>
      <p:pic>
        <p:nvPicPr>
          <p:cNvPr id="6" name="Picture 3" descr="C:\Users\Администратор\Desktop\222222222222\hqdefault (1).jpg"/>
          <p:cNvPicPr>
            <a:picLocks noChangeAspect="1" noChangeArrowheads="1"/>
          </p:cNvPicPr>
          <p:nvPr/>
        </p:nvPicPr>
        <p:blipFill>
          <a:blip r:embed="rId3" cstate="email"/>
          <a:srcRect l="3021" t="25903" r="4010" b="7430"/>
          <a:stretch>
            <a:fillRect/>
          </a:stretch>
        </p:blipFill>
        <p:spPr bwMode="auto">
          <a:xfrm>
            <a:off x="500034" y="2714620"/>
            <a:ext cx="8072494" cy="4143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5" name="Object 1"/>
          <p:cNvGraphicFramePr>
            <a:graphicFrameLocks noChangeAspect="1"/>
          </p:cNvGraphicFramePr>
          <p:nvPr/>
        </p:nvGraphicFramePr>
        <p:xfrm>
          <a:off x="609600" y="381000"/>
          <a:ext cx="8229600" cy="5867400"/>
        </p:xfrm>
        <a:graphic>
          <a:graphicData uri="http://schemas.openxmlformats.org/presentationml/2006/ole">
            <p:oleObj spid="_x0000_s150530" name="Слайд" r:id="rId3" imgW="4570532" imgH="3427608" progId="PowerPoint.Slide.12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700" b="1" dirty="0" smtClean="0"/>
              <a:t>   </a:t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Общие рекомендации по проведению игр на дыхание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Для ребенка во время и после болезни следует выбирать игры, не вызывающие большой психофизиологической нагрузки.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Следует переключаться с одной игры на другую с перерывами на отдых.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 Игры следует комбинировать и сочетать таким образом, чтобы они оказывали разносторонние воздействия.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Игровой материал должен быть ярким, голос ведущего заинтересовывающим, интригующим. Взрослый сам должен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«включиться»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в игру.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Необходимо проветривать комнату перед игрой, очистить нос от слизи для правильного носового дыхания. Особенно следует остановиться на способах регулирования нагрузки. Если вы видите, что задание оказалось сложным, можно внести изменения в ход самой игры или использовать менее сложную игру, упростить сюжет игры, включать паузы отдыха и дыхательные упражнения. Но всегда следует помнить, что любая нагрузка гораздо полезнее ее отсутствия.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Игры никогда не наскучат детям, они помогут не только снять нервное напряжение, но и разовьют фантазию, увеличат творческий потенциал ребенка.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1554" name="Picture 2" descr="C:\Users\Администратор\Desktop\vertush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68" y="5429264"/>
            <a:ext cx="1785950" cy="142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дминистратор\Desktop\КАРТИНКИ К РАБОТЕ\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0364" y="2250272"/>
            <a:ext cx="6143636" cy="4607727"/>
          </a:xfrm>
          <a:prstGeom prst="rect">
            <a:avLst/>
          </a:prstGeom>
          <a:noFill/>
        </p:spPr>
      </p:pic>
      <p:pic>
        <p:nvPicPr>
          <p:cNvPr id="5" name="Picture 2" descr="C:\Users\Администратор\Desktop\КАРТИНКИ К РАБОТЕ\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" name="Picture 2" descr="C:\Documents and Settings\HOME\Рабочий стол\бабочка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215433">
            <a:off x="6087128" y="5353902"/>
            <a:ext cx="1360700" cy="1217468"/>
          </a:xfrm>
          <a:prstGeom prst="rect">
            <a:avLst/>
          </a:prstGeom>
          <a:noFill/>
        </p:spPr>
      </p:pic>
      <p:pic>
        <p:nvPicPr>
          <p:cNvPr id="11" name="Picture 2" descr="C:\Users\Администратор\Desktop\img1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47571" y="0"/>
            <a:ext cx="9191571" cy="6893678"/>
          </a:xfrm>
          <a:prstGeom prst="rect">
            <a:avLst/>
          </a:prstGeom>
          <a:noFill/>
        </p:spPr>
      </p:pic>
      <p:pic>
        <p:nvPicPr>
          <p:cNvPr id="8" name="Picture 2" descr="C:\Users\Администратор\Desktop\887999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14942" y="5757242"/>
            <a:ext cx="3929058" cy="11007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dirty="0"/>
          </a:p>
        </p:txBody>
      </p:sp>
      <p:pic>
        <p:nvPicPr>
          <p:cNvPr id="50177" name="Picture 1" descr="C:\Users\Администратор\Desktop\222222222222\img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71472" y="0"/>
            <a:ext cx="8215370" cy="14287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chemeClr val="tx2"/>
                </a:solidFill>
              </a:rPr>
              <a:t>Влияние правильного дыхания на организм ребенка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6" name="Picture 2" descr="C:\Users\Администратор\Downloads\Активный-вдох-и-выдох-при-пени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214290"/>
            <a:ext cx="8286808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6" name="Picture 2" descr="C:\Users\Администратор\Downloads\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Администратор\Desktop\КАРТИНКИ К РАБОТЕ\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9697" name="Picture 1" descr="C:\Users\Администратор\Desktop\222222222222\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14480" y="428604"/>
            <a:ext cx="5857916" cy="414340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14282" y="4357694"/>
            <a:ext cx="8643998" cy="20313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Дыхательная методика БОС уникальна тем, что ребенок сознательно участвует в процессе оздоровления организма. Он учится управлять своим здоровьем, дыханием и эмоциями с помощью персонального компьютера. Компьютер превращает тренировку дыхания в увлекательную игру на компьютере.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Важно и то, что сам прибор не оказывает отрицательного влияния на организм ребенка при проведении сеанса.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Администратор\Desktop\КАРТИНКИ К РАБОТЕ\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428860" y="1928802"/>
            <a:ext cx="6357982" cy="41549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А.А.Сметанкин родился 8 мая 1950 года. Ученый-физиолог из Санкт-Петербурга, кандидат биологических </a:t>
            </a:r>
            <a:br>
              <a:rPr lang="ru-RU" sz="2400" b="1" dirty="0" smtClean="0"/>
            </a:br>
            <a:r>
              <a:rPr lang="ru-RU" sz="2400" b="1" dirty="0" smtClean="0"/>
              <a:t>наук (1978г.). Президент Российской Ассоциации биологической обратной связи (1996г.). </a:t>
            </a:r>
            <a:br>
              <a:rPr lang="ru-RU" sz="2400" b="1" dirty="0" smtClean="0"/>
            </a:br>
            <a:r>
              <a:rPr lang="ru-RU" sz="2400" b="1" dirty="0" smtClean="0"/>
              <a:t>Более 40 лет исследовательской работы в области биологической обратной связи. </a:t>
            </a:r>
            <a:br>
              <a:rPr lang="ru-RU" sz="2400" b="1" dirty="0" smtClean="0"/>
            </a:br>
            <a:r>
              <a:rPr lang="ru-RU" sz="2400" b="1" dirty="0" smtClean="0"/>
              <a:t>Автор более 220 научных работ и 30 патентов России.</a:t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46082" name="Picture 2" descr="C:\Users\Администратор\Desktop\222222222222\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85728"/>
            <a:ext cx="2357422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•оказать общеукрепляющее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оздоравливающее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воздействие на организм ребёнка для нормализации его внутреннего физиологического состояния;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использовать способности ребёнка к произвольной регуляции дыхания путём проведения оздоровительных дыхательных упражнений;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•регулировать гармоничность работы сердечно - сосудистой и дыхательной системы для выработки правильного дыхания;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•сформировать стойкий навык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диафрагмально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релаксационного дыхания у ребёнка;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•воспитывать у ребёнка осмысленное ценностное отношение к собственному физическому и духовному здоровью, расширяя на этой основе адаптивные возможности организма.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Методика «БОС – Здоровье» способствует развитию у ребёнка следующих функций: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fontAlgn="base">
              <a:buNone/>
            </a:pPr>
            <a:endParaRPr lang="ru-RU" dirty="0" smtClean="0"/>
          </a:p>
          <a:p>
            <a:pPr fontAlgn="base">
              <a:buNone/>
            </a:pPr>
            <a:r>
              <a:rPr lang="ru-RU" dirty="0" smtClean="0"/>
              <a:t>•организация детской деятельности;</a:t>
            </a:r>
          </a:p>
          <a:p>
            <a:pPr fontAlgn="base">
              <a:buNone/>
            </a:pPr>
            <a:r>
              <a:rPr lang="ru-RU" dirty="0" smtClean="0"/>
              <a:t>•общее интеллектуальное развитие;</a:t>
            </a:r>
          </a:p>
          <a:p>
            <a:pPr fontAlgn="base">
              <a:buNone/>
            </a:pPr>
            <a:r>
              <a:rPr lang="ru-RU" dirty="0" smtClean="0"/>
              <a:t>•зрительно - пространственное восприятие;</a:t>
            </a:r>
          </a:p>
          <a:p>
            <a:pPr fontAlgn="base">
              <a:buNone/>
            </a:pPr>
            <a:r>
              <a:rPr lang="ru-RU" dirty="0" smtClean="0"/>
              <a:t>•зрительно – моторная координация;</a:t>
            </a:r>
          </a:p>
          <a:p>
            <a:pPr fontAlgn="base">
              <a:buNone/>
            </a:pPr>
            <a:r>
              <a:rPr lang="ru-RU" dirty="0" smtClean="0"/>
              <a:t>•внимание и память.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1187</TotalTime>
  <Words>497</Words>
  <Application>Microsoft Office PowerPoint</Application>
  <PresentationFormat>Экран (4:3)</PresentationFormat>
  <Paragraphs>86</Paragraphs>
  <Slides>23</Slides>
  <Notes>9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Слайд</vt:lpstr>
      <vt:lpstr>Слайд 1</vt:lpstr>
      <vt:lpstr>Слайд 2</vt:lpstr>
      <vt:lpstr>   </vt:lpstr>
      <vt:lpstr>Слайд 4</vt:lpstr>
      <vt:lpstr>Слайд 5</vt:lpstr>
      <vt:lpstr>Слайд 6</vt:lpstr>
      <vt:lpstr>Слайд 7</vt:lpstr>
      <vt:lpstr>Задачи: </vt:lpstr>
      <vt:lpstr> Методика «БОС – Здоровье» способствует развитию у ребёнка следующих функций: </vt:lpstr>
      <vt:lpstr> Технология «БОС – Здоровье» предполагает: </vt:lpstr>
      <vt:lpstr>Этапы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     Общие рекомендации по проведению игр на дыхание 1. Для ребенка во время и после болезни следует выбирать игры, не вызывающие большой психофизиологической нагрузки. 2. Следует переключаться с одной игры на другую с перерывами на отдых. 3. Игры следует комбинировать и сочетать таким образом, чтобы они оказывали разносторонние воздействия. 4. Игровой материал должен быть ярким, голос ведущего заинтересовывающим, интригующим. Взрослый сам должен «включиться» в игру. 5. Необходимо проветривать комнату перед игрой, очистить нос от слизи для правильного носового дыхания. Особенно следует остановиться на способах регулирования нагрузки. Если вы видите, что задание оказалось сложным, можно внести изменения в ход самой игры или использовать менее сложную игру, упростить сюжет игры, включать паузы отдыха и дыхательные упражнения. Но всегда следует помнить, что любая нагрузка гораздо полезнее ее отсутствия.  Игры никогда не наскучат детям, они помогут не только снять нервное напряжение, но и разовьют фантазию, увеличат творческий потенциал ребенка.   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 по самообразованию на тему:    «ДЫХАТЕЛЬНАЯ ГИМНАСТИКА _</dc:title>
  <dc:creator>Колян</dc:creator>
  <cp:lastModifiedBy>ProFi</cp:lastModifiedBy>
  <cp:revision>132</cp:revision>
  <dcterms:created xsi:type="dcterms:W3CDTF">2016-11-16T13:49:12Z</dcterms:created>
  <dcterms:modified xsi:type="dcterms:W3CDTF">2023-02-02T10:57:11Z</dcterms:modified>
</cp:coreProperties>
</file>