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702" y="1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port-ugolok.ru/catalog/kroket" TargetMode="External"/><Relationship Id="rId4" Type="http://schemas.openxmlformats.org/officeDocument/2006/relationships/hyperlink" Target="http://www.sport-ugolok.ru/catalog/gorodk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port-ugolok.ru/catalog/skanbo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port-ugolok.ru/catalog/mini_golf" TargetMode="Externa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F:\шаблончик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78"/>
            <a:ext cx="6858000" cy="9163078"/>
          </a:xfrm>
          <a:prstGeom prst="rect">
            <a:avLst/>
          </a:prstGeom>
          <a:noFill/>
        </p:spPr>
      </p:pic>
      <p:pic>
        <p:nvPicPr>
          <p:cNvPr id="8" name="Picture 1" descr="F:\шаблончик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6307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60648" y="-37041"/>
            <a:ext cx="6408712" cy="517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инструктора по физкультуре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СПОРТИВНЫЕ ИГРЫ ДЛЯ ДЕТЕЙ ДОМА</a:t>
            </a:r>
            <a:endParaRPr kumimoji="0" lang="ru-RU" sz="1600" i="0" u="none" strike="noStrike" cap="none" normalizeH="0" baseline="0" dirty="0">
              <a:ln>
                <a:noFill/>
              </a:ln>
              <a:solidFill>
                <a:srgbClr val="365F9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родители стремятся сделать досуг своего ребенка насыщенным, веселым, разнообразным и, в тоже время, полезным. Максимально этому способствуют детские спортивные игры.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Разноплановые спортивные игры для детей могут пригодиться практически в любом понравившемся месте, начиная со двора дома и заканчивая загородной поездкой семьи на пикник. Это наиболее подходящий для малышей способ весело, но с пользой провести свободные часы. В процессе игры дети реализуют избыток энергии, потренируют ловкость и сноровку. В процессе игры ребенок учится тесно сотрудничать со сверстниками (командой), выполнять определенные правила, быть дисциплинированным и внимательным, заряжаясь при этом позитивными эмоциями.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Проведенное за совместной с родителями или друзьями семьи игрой малыш запомнит гораздо лучше, чем купленный к чаю торт. Вот несколько таких игр.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:\Users\ASUS\Desktop\4_11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3096" y="5292080"/>
            <a:ext cx="2042663" cy="152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4852999"/>
              </p:ext>
            </p:extLst>
          </p:nvPr>
        </p:nvGraphicFramePr>
        <p:xfrm>
          <a:off x="306981" y="5151471"/>
          <a:ext cx="3744416" cy="2002863"/>
        </p:xfrm>
        <a:graphic>
          <a:graphicData uri="http://schemas.openxmlformats.org/drawingml/2006/table">
            <a:tbl>
              <a:tblPr/>
              <a:tblGrid>
                <a:gridCol w="70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3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28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4"/>
                        </a:rPr>
                        <a:t>Городки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32323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Старинная русская игра "Городки" невероятно увлекательна, она требует ловкости, меткости и выдержки. Играть в нее можно на даче, во дворе, на полянке – в любом месте, где есть ровная площадка.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04664" y="6876256"/>
          <a:ext cx="6048671" cy="2088232"/>
        </p:xfrm>
        <a:graphic>
          <a:graphicData uri="http://schemas.openxmlformats.org/drawingml/2006/table">
            <a:tbl>
              <a:tblPr/>
              <a:tblGrid>
                <a:gridCol w="60486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882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5"/>
                        </a:rPr>
                        <a:t>Крокет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rgbClr val="323232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Обратите внимание на "Крокет" - простую, и в тоже время интересную и азартную игру. За несколько минут освоив правила, вы не захотите расставаться с крокетом! В эту игру будет интересно играть ребенку и взрослому, не зависимо от пола и физической подготовки. Пусть ваши дети с ранних лет познают прелести этой аристократической игры! Крокет – известная и популярная во многих странах игра.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Рисунок 8" descr="C:\Users\ASUS\Desktop\4_11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2072" y="5345933"/>
            <a:ext cx="2042663" cy="152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SUS\Desktop\4_11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5767" y="5347390"/>
            <a:ext cx="2042663" cy="152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ASUS\Desktop\4_11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4954" y="5347657"/>
            <a:ext cx="2042663" cy="152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шаблончик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78"/>
            <a:ext cx="6858000" cy="9163078"/>
          </a:xfrm>
          <a:prstGeom prst="rect">
            <a:avLst/>
          </a:prstGeom>
          <a:noFill/>
        </p:spPr>
      </p:pic>
      <p:pic>
        <p:nvPicPr>
          <p:cNvPr id="3" name="Picture 2" descr="F:\шаблончик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78"/>
            <a:ext cx="6858000" cy="9163078"/>
          </a:xfrm>
          <a:prstGeom prst="rect">
            <a:avLst/>
          </a:prstGeom>
          <a:noFill/>
        </p:spPr>
      </p:pic>
      <p:pic>
        <p:nvPicPr>
          <p:cNvPr id="4" name="Рисунок 3" descr="C:\Users\ASUS\Desktop\1258043288_croquet9.jpg"/>
          <p:cNvPicPr/>
          <p:nvPr/>
        </p:nvPicPr>
        <p:blipFill>
          <a:blip r:embed="rId3" cstate="print"/>
          <a:srcRect t="2254" b="4508"/>
          <a:stretch>
            <a:fillRect/>
          </a:stretch>
        </p:blipFill>
        <p:spPr bwMode="auto">
          <a:xfrm>
            <a:off x="476672" y="467544"/>
            <a:ext cx="1283539" cy="187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44824" y="323529"/>
            <a:ext cx="46085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Основные её любители – англичане. Правила крокета просты, и их легко сможет освоить любая компания. Суть её заключается в том, чтобы провести через мини-ворота все шарики, помешав при этом осуществить те же действия команде соперников. Игра «Крокет» подойдёт для разных возрастов – забава будет интересна и детям, и взрослым. Вы можете играть в неё</a:t>
            </a:r>
            <a:endParaRPr lang="ru-RU" sz="16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656" y="2267744"/>
            <a:ext cx="61926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любой открытой площадке. Крокет – прекрасное развлечение для отдыха на природе! Команды игроков в крокет могут состоять из участников разного пола и возраста. Победу в спортивном состязании одерживают не только более ловкие, но и сообразительные соревнующиеся. Крокет подразумевает разработку тактики, позволяющей обойти соперника. Поучаствовать в детском крокете может и трёхлетний малыш. Пусть он ещё и не в состоянии освоить всех правил, но уже может попробовать загнать шар в ворота. В более старшем возрасте детский крокет позволит детям не только развить логическое мышление, но и научиться кооперации, взаимопониманию и достижению цели совместными усилиями. </a:t>
            </a:r>
            <a:endParaRPr lang="ru-RU" sz="1600" b="1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60648" y="5232416"/>
            <a:ext cx="6120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Сканбол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32656" y="5520955"/>
            <a:ext cx="6264696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Эта увлека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тельная настольная игра для детей создана не просто для развлечения, но и для укрепления здоровья. Стрельба из трубок с помощью выдоха способствует развитию легких, улучшает их кровоснабжение. Получая массу положительных эмоций и восторга во время игры, вы и ваши дети пройдете "процедуру" оздоровления организма за счет работы органов зрения, легких и т.д. «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– это новое настольное развлечение, позволяющее интересно и с пользой провести время.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Сканбол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 представляет собой стрельбу из трубочек по мишеням. Наберите в лёгкие воздуха и дуйте! Дети приходят от игры «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Сканбол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 в восторг, как и родители, которые вспоминают, как играли на уроках в школе.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Можно рассмотреть игру «</a:t>
            </a:r>
            <a:r>
              <a:rPr lang="ru-RU" sz="1600" b="1" dirty="0" err="1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с «научной» точки зрения.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шаблончик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078"/>
            <a:ext cx="6858000" cy="9163078"/>
          </a:xfrm>
          <a:prstGeom prst="rect">
            <a:avLst/>
          </a:prstGeom>
          <a:noFill/>
        </p:spPr>
      </p:pic>
      <p:pic>
        <p:nvPicPr>
          <p:cNvPr id="3" name="Picture 2" descr="F:\шаблончики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63078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348880" y="368935"/>
            <a:ext cx="43924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Весь процесс представляет собой последовательность не только занимательных, но и полезных упражнений. Прицеливание по  мишеням игры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1600" b="1" dirty="0" err="1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развивает способность концентрироваться, тренирует зрение. Когда мы набираем воздух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Рисунок 7" descr="15637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640" y="395536"/>
            <a:ext cx="2160240" cy="1440160"/>
          </a:xfrm>
          <a:prstGeom prst="rect">
            <a:avLst/>
          </a:prstGeom>
          <a:noFill/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260648" y="1763689"/>
            <a:ext cx="6264696" cy="394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лёгкие и дуем, происходит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дыхательная гимнастика, укрепляются лёгкие,  кровь и органы насыщаются кислородом. Так игра «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способствует осуществлению профилактики простудных заболеваний. Поиск и сбор специальных пластиковых пулек от игры «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разовьёт внимание, поможет маленьким детям освоить навыки счёта, и заставит вас двигаться – ползать, наклоняться и приседать.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Словом, игра «</a:t>
            </a:r>
            <a:r>
              <a:rPr lang="ru-RU" sz="1600" b="1" dirty="0" err="1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оказывает не только веселящее действие на всю собравшуюся компанию, но также оздоровляет и укрепляет любой организм. Полезное занятие подойдёт и детям, </a:t>
            </a:r>
            <a:r>
              <a:rPr lang="ru-RU" sz="1600" b="1" dirty="0" err="1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ивзрослым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Возьмите развлечение на отдых или займите детей в свободное время дома. Игра «</a:t>
            </a:r>
            <a:r>
              <a:rPr lang="ru-RU" sz="1600" b="1" dirty="0" err="1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Сканбол</a:t>
            </a:r>
            <a:r>
              <a:rPr lang="ru-RU" sz="1600" b="1" dirty="0">
                <a:solidFill>
                  <a:srgbClr val="32323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поможет вам сделать времяпрепровождение разнообразным и увлекательным!</a:t>
            </a:r>
            <a:endParaRPr lang="ru-RU" sz="16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" name="Рисунок 22" descr="C:\Users\ASUS\Desktop\image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3096" y="7380312"/>
            <a:ext cx="223181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260648" y="5074904"/>
            <a:ext cx="41044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Мини-гольф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260648" y="5117204"/>
            <a:ext cx="626469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32323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невероятно популярная игра среди людей, которые любят спорт и активный отдых. Вам не понадобится большая площадь, в мини-гольф можно играть прямо на дачном участке! Эта игра не знает возрастных ограничений, она доступна и демократична, зрелищна и азартна. Мини-гольф – это игра, рассчитанная на одного или несколько участников.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Развлечение подходит для весёлого и активного времяпрепровождения на свежем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3232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воздухе. 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0648" y="7020272"/>
            <a:ext cx="4248472" cy="1887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воздухе. Игра мини-гольф будет интересна практически в любом возрасте. Она подойдёт как для детской компании, так и для всех членов семьи. Мини-гольф представляет собой уменьшенную копию большой игры. Освоить правила может каждый!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816</Words>
  <Application>Microsoft Office PowerPoint</Application>
  <PresentationFormat>Экран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Тима</dc:creator>
  <cp:lastModifiedBy>Наталья Васильева</cp:lastModifiedBy>
  <cp:revision>17</cp:revision>
  <dcterms:created xsi:type="dcterms:W3CDTF">2016-10-21T19:14:02Z</dcterms:created>
  <dcterms:modified xsi:type="dcterms:W3CDTF">2023-02-02T16:49:40Z</dcterms:modified>
</cp:coreProperties>
</file>