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8" r:id="rId6"/>
    <p:sldId id="262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2D692-E26B-4C48-AA9C-893920E20DA9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04A61-DA49-4DDA-9D06-9776A6725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74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204A61-DA49-4DDA-9D06-9776A6725C9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190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402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92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593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3633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751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1842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13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04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75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656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83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8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502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6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630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1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14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AC3DED6-96DA-4ED6-BBB4-0FC13B09C88C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55E8B2D-6474-4A1B-B285-F36EB018CF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837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0714" y="1018876"/>
            <a:ext cx="5380382" cy="4221784"/>
          </a:xfrm>
          <a:ln>
            <a:solidFill>
              <a:schemeClr val="bg2">
                <a:lumMod val="60000"/>
                <a:lumOff val="4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Встало солнышко давно,</a:t>
            </a: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Заглянула к нам окно,</a:t>
            </a: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Собрало друзей всех в круг</a:t>
            </a: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твой друг и ты мой друг.</a:t>
            </a: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Улыбнемся, подмигнем, </a:t>
            </a:r>
          </a:p>
          <a:p>
            <a:pPr marL="0" indent="0" algn="ctr">
              <a:buNone/>
            </a:pPr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привет мы всем пошлем!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8972">
            <a:off x="470471" y="721984"/>
            <a:ext cx="5081927" cy="4711274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490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704538"/>
            <a:ext cx="8534400" cy="137909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5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8018" y="1103841"/>
            <a:ext cx="5533392" cy="4616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97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838200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№ 1. Игра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«Слова противоположности»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mtdata.ru/u25/photoE3BF/20979405918-0/origina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443" y="1104900"/>
            <a:ext cx="3147452" cy="5224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i.mycdn.me/i?r=AzEPZsRbOZEKgBhR0XGMT1Rkp8VxXvm8kI1vAqEeDi5L1qaKTM5SRkZCeTgDn6uOyic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125" y="1104901"/>
            <a:ext cx="3179137" cy="5224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87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722784"/>
            <a:ext cx="9077738" cy="112534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Кошка- кошечка, белка- белочка, заяц- зайчик, еж- ежик, собака- собачка, кукла- куколка, слон- слоненок, обезьяна- обезьянка, машина- машинка, корова- коровка.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7550" y="834887"/>
            <a:ext cx="8534400" cy="1086678"/>
          </a:xfrm>
        </p:spPr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№ 2. Игра «Ласковое слово»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25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95" y="913046"/>
            <a:ext cx="2926080" cy="21000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499" y="3357952"/>
            <a:ext cx="4046639" cy="3334396"/>
          </a:xfrm>
          <a:prstGeom prst="rect">
            <a:avLst/>
          </a:prstGeom>
        </p:spPr>
      </p:pic>
      <p:pic>
        <p:nvPicPr>
          <p:cNvPr id="7" name="Picture 2" descr="https://i.ytimg.com/vi/x0ibeb6SCsg/maxresdefaul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97" y="3871118"/>
            <a:ext cx="4426402" cy="282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0-tub-ru.yandex.net/i?id=7075a5e6e559ae589518c6a3c91160d7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694" y="284921"/>
            <a:ext cx="3876784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323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1722784"/>
            <a:ext cx="10831927" cy="4271616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182757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№ 3. Игра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«Закончи…»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https://img0.liveinternet.ru/images/attach/b/4/113/87/113087786_Prodolzhi_slova_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56" y="1868557"/>
            <a:ext cx="10018644" cy="4505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469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103698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№ 5. Игра «</a:t>
            </a:r>
            <a:r>
              <a:rPr lang="ru-RU" sz="36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Колдунчики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23672" y="1346507"/>
            <a:ext cx="2488368" cy="4616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62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838200"/>
          </a:xfrm>
        </p:spPr>
        <p:txBody>
          <a:bodyPr/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№ 6. Игра «Сказки»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302">
            <a:off x="3166070" y="4175645"/>
            <a:ext cx="2041613" cy="2461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97955">
            <a:off x="675869" y="3873417"/>
            <a:ext cx="2015486" cy="27529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152" y="1313295"/>
            <a:ext cx="1841260" cy="25947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02" y="1404705"/>
            <a:ext cx="2249388" cy="24118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5506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1669774"/>
            <a:ext cx="8534400" cy="4324625"/>
          </a:xfrm>
        </p:spPr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Лети, лети лепесток.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Через </a:t>
            </a:r>
            <a:r>
              <a:rPr lang="ru-RU" b="1" dirty="0">
                <a:solidFill>
                  <a:srgbClr val="FF0000"/>
                </a:solidFill>
              </a:rPr>
              <a:t>запад на восток,</a:t>
            </a: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Через север, через юг </a:t>
            </a:r>
            <a:r>
              <a:rPr lang="ru-RU" b="1" dirty="0">
                <a:solidFill>
                  <a:srgbClr val="0070C0"/>
                </a:solidFill>
              </a:rPr>
              <a:t>Возвращайся, сделав круг.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FFC000"/>
                </a:solidFill>
              </a:rPr>
              <a:t>Лишь коснешься ты земли, и </a:t>
            </a:r>
            <a:r>
              <a:rPr lang="ru-RU" b="1" dirty="0">
                <a:solidFill>
                  <a:srgbClr val="7030A0"/>
                </a:solidFill>
              </a:rPr>
              <a:t>желания исполни!</a:t>
            </a:r>
            <a:br>
              <a:rPr lang="ru-RU" b="1" dirty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00B0F0"/>
                </a:solidFill>
              </a:rPr>
              <a:t>Вели</a:t>
            </a:r>
            <a:r>
              <a:rPr lang="ru-RU" b="1" dirty="0">
                <a:solidFill>
                  <a:srgbClr val="00B0F0"/>
                </a:solidFill>
              </a:rPr>
              <a:t>, чтобы все мы были….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81169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Конверт № 7. Игра «Цветик- </a:t>
            </a:r>
            <a:r>
              <a:rPr lang="ru-RU" sz="3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054759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305</TotalTime>
  <Words>123</Words>
  <Application>Microsoft Office PowerPoint</Application>
  <PresentationFormat>Широкоэкранный</PresentationFormat>
  <Paragraphs>17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Кошка- кошечка, белка- белочка, заяц- зайчик, еж- ежик, собака- собачка, кукла- куколка, слон- слоненок, обезьяна- обезьянка, машина- машинка, корова- коровка. </vt:lpstr>
      <vt:lpstr>Презентация PowerPoint</vt:lpstr>
      <vt:lpstr> </vt:lpstr>
      <vt:lpstr>Презентация PowerPoint</vt:lpstr>
      <vt:lpstr>Презентация PowerPoint</vt:lpstr>
      <vt:lpstr>Лети, лети лепесток.  Через запад на восток, Через север, через юг Возвращайся, сделав круг. Лишь коснешься ты земли, и желания исполни! Вели, чтобы все мы были….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"ДАМЫРАК" С.ХАНДАГАЙТЫ ОВЮРСКОГО КОЖУУНА</dc:title>
  <dc:creator>1</dc:creator>
  <cp:lastModifiedBy>1</cp:lastModifiedBy>
  <cp:revision>22</cp:revision>
  <dcterms:created xsi:type="dcterms:W3CDTF">2009-12-31T17:10:28Z</dcterms:created>
  <dcterms:modified xsi:type="dcterms:W3CDTF">2023-02-02T03:15:34Z</dcterms:modified>
</cp:coreProperties>
</file>