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74860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993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2268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7098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8449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4698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3319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552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32715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23525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5744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2A4E4-9DC7-4EB3-B8C7-E747B024412A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16B47C-CD6A-4727-85B5-72B2DFAE38E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4419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A5%D0%BE%D0%BA%D0%BA%D0%B5%D0%B9" TargetMode="External"/><Relationship Id="rId13" Type="http://schemas.openxmlformats.org/officeDocument/2006/relationships/hyperlink" Target="https://ru.wikipedia.org/wiki/%D0%9A%D0%BE%D0%BD%D1%8C%D0%BA%D0%BE%D0%B1%D0%B5%D0%B6%D0%BD%D1%8B%D0%B9_%D1%81%D0%BF%D0%BE%D1%80%D1%82" TargetMode="External"/><Relationship Id="rId18" Type="http://schemas.openxmlformats.org/officeDocument/2006/relationships/hyperlink" Target="https://ru.wikipedia.org/wiki/%D0%A1%D0%BD%D0%B5%D0%B3%D0%BE%D1%85%D0%BE%D0%B4" TargetMode="External"/><Relationship Id="rId3" Type="http://schemas.openxmlformats.org/officeDocument/2006/relationships/hyperlink" Target="https://ru.wikipedia.org/wiki/%D0%9B%D1%8B%D0%B6%D0%BD%D1%8B%D0%B9_%D1%81%D0%BF%D0%BE%D1%80%D1%82" TargetMode="External"/><Relationship Id="rId21" Type="http://schemas.openxmlformats.org/officeDocument/2006/relationships/hyperlink" Target="https://ru.wikipedia.org/wiki/%D0%A5%D0%BE%D0%BA%D0%BA%D0%B5%D0%B9_%D1%81_%D0%BC%D1%8F%D1%87%D0%BE%D0%BC" TargetMode="External"/><Relationship Id="rId7" Type="http://schemas.openxmlformats.org/officeDocument/2006/relationships/hyperlink" Target="https://ru.wikipedia.org/wiki/%D0%9A%D0%B0%D1%82%D0%BE%D0%BA" TargetMode="External"/><Relationship Id="rId12" Type="http://schemas.openxmlformats.org/officeDocument/2006/relationships/hyperlink" Target="https://ru.wikipedia.org/wiki/%D0%9F%D1%80%D1%8B%D0%B6%D0%BA%D0%B8_%D0%BD%D0%B0_%D0%BB%D1%8B%D0%B6%D0%B0%D1%85_%D1%81_%D1%82%D1%80%D0%B0%D0%BC%D0%BF%D0%BB%D0%B8%D0%BD%D0%B0" TargetMode="External"/><Relationship Id="rId17" Type="http://schemas.openxmlformats.org/officeDocument/2006/relationships/hyperlink" Target="https://ru.wikipedia.org/wiki/%D0%91%D0%BE%D0%B1%D1%81%D0%BB%D0%B5%D0%B9" TargetMode="External"/><Relationship Id="rId2" Type="http://schemas.openxmlformats.org/officeDocument/2006/relationships/hyperlink" Target="https://ru.wikipedia.org/wiki/%D0%A1%D0%BF%D0%BE%D1%80%D1%82" TargetMode="External"/><Relationship Id="rId16" Type="http://schemas.openxmlformats.org/officeDocument/2006/relationships/hyperlink" Target="https://ru.wikipedia.org/wiki/%D0%A1%D0%BA%D0%B5%D0%BB%D0%B5%D1%82%D0%BE%D0%BD" TargetMode="External"/><Relationship Id="rId20" Type="http://schemas.openxmlformats.org/officeDocument/2006/relationships/hyperlink" Target="https://ru.wikipedia.org/wiki/%D0%9A%D1%91%D1%80%D0%BB%D0%B8%D0%BD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D%D0%B5%D0%B6%D0%BD%D0%B0%D1%8F_%D0%BF%D1%83%D1%88%D0%BA%D0%B0" TargetMode="External"/><Relationship Id="rId11" Type="http://schemas.openxmlformats.org/officeDocument/2006/relationships/hyperlink" Target="https://ru.wikipedia.org/wiki/%D0%A1%D0%BD%D0%BE%D1%83%D0%B1%D0%BE%D1%80%D0%B4_(%D0%B2%D0%B8%D0%B4_%D1%81%D0%BF%D0%BE%D1%80%D1%82%D0%B0)" TargetMode="External"/><Relationship Id="rId5" Type="http://schemas.openxmlformats.org/officeDocument/2006/relationships/hyperlink" Target="https://ru.wikipedia.org/wiki/%D0%97%D0%B8%D0%BC%D0%B0" TargetMode="External"/><Relationship Id="rId15" Type="http://schemas.openxmlformats.org/officeDocument/2006/relationships/hyperlink" Target="https://ru.wikipedia.org/wiki/%D0%A1%D0%B0%D0%BD%D0%BD%D1%8B%D0%B9_%D1%81%D0%BF%D0%BE%D1%80%D1%82" TargetMode="External"/><Relationship Id="rId23" Type="http://schemas.openxmlformats.org/officeDocument/2006/relationships/hyperlink" Target="https://ru.wikipedia.org/wiki/%D0%97%D0%B8%D0%BC%D0%BD%D0%B8%D0%B5_%D0%9E%D0%BB%D0%B8%D0%BC%D0%BF%D0%B8%D0%B9%D1%81%D0%BA%D0%B8%D0%B5_%D0%B8%D0%B3%D1%80%D1%8B" TargetMode="External"/><Relationship Id="rId10" Type="http://schemas.openxmlformats.org/officeDocument/2006/relationships/hyperlink" Target="https://ru.wikipedia.org/wiki/%D0%93%D0%BE%D1%80%D0%BD%D0%BE%D0%BB%D1%8B%D0%B6%D0%BD%D1%8B%D0%B9_%D1%81%D0%BF%D0%BE%D1%80%D1%82" TargetMode="External"/><Relationship Id="rId19" Type="http://schemas.openxmlformats.org/officeDocument/2006/relationships/hyperlink" Target="https://ru.wikipedia.org/wiki/%D0%A5%D0%BE%D0%BA%D0%BA%D0%B5%D0%B9_%D1%81_%D1%88%D0%B0%D0%B9%D0%B1%D0%BE%D0%B9" TargetMode="External"/><Relationship Id="rId4" Type="http://schemas.openxmlformats.org/officeDocument/2006/relationships/hyperlink" Target="https://ru.wikipedia.org/wiki/%D0%9A%D0%B0%D1%82%D0%B0%D0%BD%D0%B8%D0%B5_%D0%BD%D0%B0_%D0%BA%D0%BE%D0%BD%D1%8C%D0%BA%D0%B0%D1%85" TargetMode="External"/><Relationship Id="rId9" Type="http://schemas.openxmlformats.org/officeDocument/2006/relationships/hyperlink" Target="https://ru.wikipedia.org/wiki/%D0%9B%D1%8B%D0%B6%D0%BD%D1%8B%D0%B5_%D0%B3%D0%BE%D0%BD%D0%BA%D0%B8" TargetMode="External"/><Relationship Id="rId14" Type="http://schemas.openxmlformats.org/officeDocument/2006/relationships/hyperlink" Target="https://ru.wikipedia.org/wiki/%D0%A4%D0%B8%D0%B3%D1%83%D1%80%D0%BD%D0%BE%D0%B5_%D0%BA%D0%B0%D1%82%D0%B0%D0%BD%D0%B8%D0%B5" TargetMode="External"/><Relationship Id="rId22" Type="http://schemas.openxmlformats.org/officeDocument/2006/relationships/hyperlink" Target="https://ru.wikipedia.org/wiki/%D0%97%D0%B8%D0%BC%D0%BD%D0%B8%D0%B5_%D0%B2%D0%B8%D0%B4%D1%8B_%D1%81%D0%BF%D0%BE%D1%80%D1%82%D0%B0#cite_note-1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8000" dirty="0" smtClean="0"/>
              <a:t>Зимние виды спорта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62158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Скелотон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12776"/>
            <a:ext cx="4000500" cy="23277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747" y="2852936"/>
            <a:ext cx="4413639" cy="31058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62966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Бобслей</a:t>
            </a:r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268760"/>
            <a:ext cx="3810000" cy="2466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501008"/>
            <a:ext cx="5083096" cy="2771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50425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Катание на снегоходах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9169" y="1600200"/>
            <a:ext cx="6465661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3322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 с шайбой</a:t>
            </a:r>
            <a:endParaRPr lang="ru-RU" dirty="0"/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3384376" cy="3384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68960"/>
            <a:ext cx="4572000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59763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Кёрлинг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070" y="1600200"/>
            <a:ext cx="556185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48672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Хоккей с мячом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065" y="1600200"/>
            <a:ext cx="7273869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2198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dirty="0"/>
              <a:t>Зимние виды спорта</a:t>
            </a:r>
            <a:r>
              <a:rPr lang="ru-RU" dirty="0"/>
              <a:t> — это виды </a:t>
            </a:r>
            <a:r>
              <a:rPr lang="ru-RU" dirty="0">
                <a:hlinkClick r:id="rId2" tooltip="Спорт"/>
              </a:rPr>
              <a:t>спорта</a:t>
            </a:r>
            <a:r>
              <a:rPr lang="ru-RU" dirty="0"/>
              <a:t>, которыми занимаются на снегу или на льду (ст. 6 Олимпийская Хартия). Большинство таких видов спорта являются видами </a:t>
            </a:r>
            <a:r>
              <a:rPr lang="ru-RU" dirty="0">
                <a:hlinkClick r:id="rId3" tooltip="Лыжный спорт"/>
              </a:rPr>
              <a:t>катания на лыжах</a:t>
            </a:r>
            <a:r>
              <a:rPr lang="ru-RU" dirty="0"/>
              <a:t>, </a:t>
            </a:r>
            <a:r>
              <a:rPr lang="ru-RU" dirty="0">
                <a:hlinkClick r:id="rId4" tooltip="Катание на коньках"/>
              </a:rPr>
              <a:t>коньках</a:t>
            </a:r>
            <a:r>
              <a:rPr lang="ru-RU" dirty="0"/>
              <a:t> и санях. Традиционно такие виды спорта существовали только в холодных областях, где есть </a:t>
            </a:r>
            <a:r>
              <a:rPr lang="ru-RU" dirty="0">
                <a:hlinkClick r:id="rId5" tooltip="Зима"/>
              </a:rPr>
              <a:t>зима</a:t>
            </a:r>
            <a:r>
              <a:rPr lang="ru-RU" dirty="0"/>
              <a:t> с температурами ниже нуля, но </a:t>
            </a:r>
            <a:r>
              <a:rPr lang="ru-RU" dirty="0">
                <a:hlinkClick r:id="rId6" tooltip="Снежная пушка"/>
              </a:rPr>
              <a:t>искусственный снег</a:t>
            </a:r>
            <a:r>
              <a:rPr lang="ru-RU" dirty="0"/>
              <a:t> и </a:t>
            </a:r>
            <a:r>
              <a:rPr lang="ru-RU" dirty="0">
                <a:hlinkClick r:id="rId7" tooltip="Каток"/>
              </a:rPr>
              <a:t>искусственный лед</a:t>
            </a:r>
            <a:r>
              <a:rPr lang="ru-RU" dirty="0"/>
              <a:t> позволяют проводить мероприятия практически в любых климатических условиях. Искусственный лёд может использоваться, чтобы обеспечить наличие ледовых катков для </a:t>
            </a:r>
            <a:r>
              <a:rPr lang="ru-RU" dirty="0">
                <a:hlinkClick r:id="rId4" tooltip="Катание на коньках"/>
              </a:rPr>
              <a:t>катания на коньках</a:t>
            </a:r>
            <a:r>
              <a:rPr lang="ru-RU" dirty="0"/>
              <a:t> и </a:t>
            </a:r>
            <a:r>
              <a:rPr lang="ru-RU" dirty="0">
                <a:hlinkClick r:id="rId8" tooltip="Хоккей"/>
              </a:rPr>
              <a:t>хоккея</a:t>
            </a:r>
            <a:r>
              <a:rPr lang="ru-RU" dirty="0"/>
              <a:t> в жарком климате.</a:t>
            </a:r>
          </a:p>
          <a:p>
            <a:r>
              <a:rPr lang="ru-RU" dirty="0"/>
              <a:t>Общие индивидуальные зимние виды спорта включают в себя </a:t>
            </a:r>
            <a:r>
              <a:rPr lang="ru-RU" dirty="0">
                <a:hlinkClick r:id="rId9" tooltip="Лыжные гонки"/>
              </a:rPr>
              <a:t>лыжные гонки</a:t>
            </a:r>
            <a:r>
              <a:rPr lang="ru-RU" dirty="0"/>
              <a:t>, </a:t>
            </a:r>
            <a:r>
              <a:rPr lang="ru-RU" dirty="0">
                <a:hlinkClick r:id="rId10" tooltip="Горнолыжный спорт"/>
              </a:rPr>
              <a:t>горные лыжи</a:t>
            </a:r>
            <a:r>
              <a:rPr lang="ru-RU" dirty="0"/>
              <a:t>, </a:t>
            </a:r>
            <a:r>
              <a:rPr lang="ru-RU" dirty="0">
                <a:hlinkClick r:id="rId11" tooltip="Сноуборд (вид спорта)"/>
              </a:rPr>
              <a:t>сноуборд</a:t>
            </a:r>
            <a:r>
              <a:rPr lang="ru-RU" dirty="0"/>
              <a:t>, </a:t>
            </a:r>
            <a:r>
              <a:rPr lang="ru-RU" dirty="0">
                <a:hlinkClick r:id="rId12" tooltip="Прыжки на лыжах с трамплина"/>
              </a:rPr>
              <a:t>прыжки на лыжах с трамплина</a:t>
            </a:r>
            <a:r>
              <a:rPr lang="ru-RU" dirty="0"/>
              <a:t>, </a:t>
            </a:r>
            <a:r>
              <a:rPr lang="ru-RU" dirty="0">
                <a:hlinkClick r:id="rId13" tooltip="Конькобежный спорт"/>
              </a:rPr>
              <a:t>конькобежный спорт</a:t>
            </a:r>
            <a:r>
              <a:rPr lang="ru-RU" dirty="0"/>
              <a:t>, </a:t>
            </a:r>
            <a:r>
              <a:rPr lang="ru-RU" dirty="0">
                <a:hlinkClick r:id="rId14" tooltip="Фигурное катание"/>
              </a:rPr>
              <a:t>фигурное катание</a:t>
            </a:r>
            <a:r>
              <a:rPr lang="ru-RU" dirty="0"/>
              <a:t>, </a:t>
            </a:r>
            <a:r>
              <a:rPr lang="ru-RU" dirty="0">
                <a:hlinkClick r:id="rId15" tooltip="Санный спорт"/>
              </a:rPr>
              <a:t>санный спорт</a:t>
            </a:r>
            <a:r>
              <a:rPr lang="ru-RU" dirty="0"/>
              <a:t>, </a:t>
            </a:r>
            <a:r>
              <a:rPr lang="ru-RU" dirty="0">
                <a:hlinkClick r:id="rId16" tooltip="Скелетон"/>
              </a:rPr>
              <a:t>скелетон</a:t>
            </a:r>
            <a:r>
              <a:rPr lang="ru-RU" dirty="0"/>
              <a:t>, </a:t>
            </a:r>
            <a:r>
              <a:rPr lang="ru-RU" dirty="0">
                <a:hlinkClick r:id="rId17" tooltip="Бобслей"/>
              </a:rPr>
              <a:t>бобслей</a:t>
            </a:r>
            <a:r>
              <a:rPr lang="ru-RU" dirty="0"/>
              <a:t> и </a:t>
            </a:r>
            <a:r>
              <a:rPr lang="ru-RU" dirty="0">
                <a:hlinkClick r:id="rId18" tooltip="Снегоход"/>
              </a:rPr>
              <a:t>катание на снегоходах</a:t>
            </a:r>
            <a:r>
              <a:rPr lang="ru-RU" dirty="0"/>
              <a:t>. К общим командным видам спорта относятся </a:t>
            </a:r>
            <a:r>
              <a:rPr lang="ru-RU" dirty="0">
                <a:hlinkClick r:id="rId19" tooltip="Хоккей с шайбой"/>
              </a:rPr>
              <a:t>хоккей</a:t>
            </a:r>
            <a:r>
              <a:rPr lang="ru-RU" dirty="0"/>
              <a:t> с шайбой, </a:t>
            </a:r>
            <a:r>
              <a:rPr lang="ru-RU" dirty="0">
                <a:hlinkClick r:id="rId20" tooltip="Кёрлинг"/>
              </a:rPr>
              <a:t>кёрлинг</a:t>
            </a:r>
            <a:r>
              <a:rPr lang="ru-RU" dirty="0"/>
              <a:t> и </a:t>
            </a:r>
            <a:r>
              <a:rPr lang="ru-RU" dirty="0">
                <a:hlinkClick r:id="rId21" tooltip="Хоккей с мячом"/>
              </a:rPr>
              <a:t>хоккей с мячом</a:t>
            </a:r>
            <a:r>
              <a:rPr lang="ru-RU" dirty="0"/>
              <a:t>. Если основываться на количестве участников, хоккей является самым популярным в мире зимним видом спорта, затем идёт хоккей с мячом</a:t>
            </a:r>
            <a:r>
              <a:rPr lang="ru-RU" baseline="30000" dirty="0">
                <a:hlinkClick r:id="rId22"/>
              </a:rPr>
              <a:t>[1]</a:t>
            </a:r>
            <a:r>
              <a:rPr lang="ru-RU" dirty="0"/>
              <a:t>. Зимние виды спорта часто имеют свои собственные </a:t>
            </a:r>
            <a:r>
              <a:rPr lang="ru-RU" dirty="0" err="1"/>
              <a:t>мультиспортивные</a:t>
            </a:r>
            <a:r>
              <a:rPr lang="ru-RU" dirty="0"/>
              <a:t> турниры, такие как </a:t>
            </a:r>
            <a:r>
              <a:rPr lang="ru-RU" dirty="0">
                <a:hlinkClick r:id="rId23" tooltip="Зимние Олимпийские игры"/>
              </a:rPr>
              <a:t>Зимние Олимпийские игры</a:t>
            </a:r>
            <a:r>
              <a:rPr lang="ru-RU" dirty="0"/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11758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Лыжные гонки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953826" cy="4608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215364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Горные лыжи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065251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Сноуборд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72" y="1600200"/>
            <a:ext cx="7085656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3666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Прыжки с трамплина 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2448272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519876"/>
            <a:ext cx="3744416" cy="470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114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Конькобежный спорт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44824"/>
            <a:ext cx="3574093" cy="38778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3959" y="3501008"/>
            <a:ext cx="4766234" cy="30315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99460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Фигурное катание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1734344"/>
            <a:ext cx="4286250" cy="4257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13803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Санный спорт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9018" y="1600200"/>
            <a:ext cx="4525963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739829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</TotalTime>
  <Words>32</Words>
  <Application>Microsoft Office PowerPoint</Application>
  <PresentationFormat>Экран (4:3)</PresentationFormat>
  <Paragraphs>16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Зимние виды спорта</vt:lpstr>
      <vt:lpstr>Презентация PowerPoint</vt:lpstr>
      <vt:lpstr>Лыжные гонки</vt:lpstr>
      <vt:lpstr>Горные лыжи</vt:lpstr>
      <vt:lpstr>Сноуборд</vt:lpstr>
      <vt:lpstr>Прыжки с трамплина </vt:lpstr>
      <vt:lpstr>Конькобежный спорт</vt:lpstr>
      <vt:lpstr>Фигурное катание</vt:lpstr>
      <vt:lpstr>Санный спорт</vt:lpstr>
      <vt:lpstr>Скелотон</vt:lpstr>
      <vt:lpstr>Бобслей</vt:lpstr>
      <vt:lpstr>Катание на снегоходах</vt:lpstr>
      <vt:lpstr>Хоккей с шайбой</vt:lpstr>
      <vt:lpstr>Кёрлинг</vt:lpstr>
      <vt:lpstr>Хоккей с мячом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12</cp:revision>
  <dcterms:created xsi:type="dcterms:W3CDTF">2023-01-30T06:48:07Z</dcterms:created>
  <dcterms:modified xsi:type="dcterms:W3CDTF">2023-01-30T17:03:17Z</dcterms:modified>
</cp:coreProperties>
</file>