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72C8BB5-3D8C-4C2D-8647-FF0EAC772139}" type="datetimeFigureOut">
              <a:rPr lang="ru-RU" smtClean="0"/>
              <a:pPr/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B3B1B2F-E574-4855-8F57-AAB7CFE690C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124744"/>
            <a:ext cx="7772400" cy="1440160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Окружающий мир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esktop\рыс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04664"/>
            <a:ext cx="5382598" cy="3528392"/>
          </a:xfrm>
          <a:prstGeom prst="rect">
            <a:avLst/>
          </a:prstGeom>
          <a:noFill/>
        </p:spPr>
      </p:pic>
      <p:pic>
        <p:nvPicPr>
          <p:cNvPr id="6147" name="Picture 3" descr="C:\Users\user\Desktop\слон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284984"/>
            <a:ext cx="5040560" cy="324222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user\Desktop\пингви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7"/>
            <a:ext cx="4536504" cy="3428753"/>
          </a:xfrm>
          <a:prstGeom prst="rect">
            <a:avLst/>
          </a:prstGeom>
          <a:noFill/>
        </p:spPr>
      </p:pic>
      <p:pic>
        <p:nvPicPr>
          <p:cNvPr id="7171" name="Picture 3" descr="C:\Users\user\Desktop\фламинг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573016"/>
            <a:ext cx="5529186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esktop\журав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08720"/>
            <a:ext cx="7843728" cy="439248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фазаны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4"/>
            <a:ext cx="7632848" cy="584378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таг живой уголок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76672"/>
            <a:ext cx="7911835" cy="5933877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esktop\ростовский зоопар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95701" y="1124744"/>
            <a:ext cx="6344870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821784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Правила для посетителей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548680"/>
            <a:ext cx="7772400" cy="5471120"/>
          </a:xfrm>
        </p:spPr>
        <p:txBody>
          <a:bodyPr>
            <a:normAutofit fontScale="77500" lnSpcReduction="20000"/>
          </a:bodyPr>
          <a:lstStyle/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НЕ пугайте животных. </a:t>
            </a:r>
            <a:endParaRPr lang="ru-RU" sz="4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НЕ кормите животных. </a:t>
            </a:r>
          </a:p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НЕ дразните, не зовите. </a:t>
            </a:r>
            <a:endParaRPr lang="ru-RU" sz="4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НЕ бросайте ничего в животных. </a:t>
            </a:r>
            <a:endParaRPr lang="ru-RU" sz="4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НЕ заходите за ограждение.</a:t>
            </a:r>
          </a:p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НЕ прислоняйтесь к ограждению.</a:t>
            </a:r>
          </a:p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НЕ просовывайте руки. </a:t>
            </a:r>
          </a:p>
          <a:p>
            <a:r>
              <a:rPr lang="ru-RU" sz="4700" dirty="0">
                <a:latin typeface="Times New Roman" pitchFamily="18" charset="0"/>
                <a:cs typeface="Times New Roman" pitchFamily="18" charset="0"/>
              </a:rPr>
              <a:t>Соблюдайте ЧИСТОТУ и ТИШИНУ.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1783560"/>
            <a:ext cx="8147248" cy="4572000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сегодня на уроке узнал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Я </a:t>
            </a:r>
            <a:r>
              <a:rPr lang="ru-RU" sz="4800" dirty="0">
                <a:latin typeface="Times New Roman" pitchFamily="18" charset="0"/>
                <a:cs typeface="Times New Roman" pitchFamily="18" charset="0"/>
              </a:rPr>
              <a:t>сегодня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познакомился …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Я испытывал затруднения…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 rot="20331708">
            <a:off x="1187624" y="1916832"/>
            <a:ext cx="7056784" cy="23762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9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endParaRPr lang="ru-RU" sz="9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r>
              <a:rPr lang="ru-RU" sz="3200" u="sng" dirty="0" smtClean="0"/>
              <a:t>Зоопарк </a:t>
            </a:r>
            <a:r>
              <a:rPr lang="ru-RU" sz="3200" dirty="0" smtClean="0"/>
              <a:t>- </a:t>
            </a:r>
            <a:r>
              <a:rPr lang="ru-RU" sz="3200" i="1" dirty="0" smtClean="0"/>
              <a:t>это </a:t>
            </a:r>
            <a:r>
              <a:rPr lang="ru-RU" sz="3200" i="1" dirty="0"/>
              <a:t>уникальное место, которое создал человек.  В нем огромное количество самых разных животных. Только в зоопарке можно встретить одновременно зверей, птиц, пресмыкающихся и даже насекомых. На территориях оборудованы специальные помещения, вольеры, загоны, террариумы и аквариумы. Главная цель каждого зоопарка – с комфортом поместить животных.</a:t>
            </a:r>
            <a:endParaRPr lang="ru-RU" sz="3200" dirty="0"/>
          </a:p>
          <a:p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722376" y="4797152"/>
            <a:ext cx="7772400" cy="72008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8075240" cy="1080120"/>
          </a:xfrm>
        </p:spPr>
        <p:txBody>
          <a:bodyPr>
            <a:noAutofit/>
          </a:bodyPr>
          <a:lstStyle/>
          <a:p>
            <a:pPr algn="l"/>
            <a:r>
              <a:rPr lang="ru-RU" sz="9600" b="1" i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800" b="1" i="1" dirty="0" smtClean="0">
                <a:latin typeface="Times New Roman" pitchFamily="18" charset="0"/>
                <a:cs typeface="Times New Roman" pitchFamily="18" charset="0"/>
              </a:rPr>
              <a:t>В  зоопарке</a:t>
            </a:r>
            <a:endParaRPr lang="ru-RU" sz="88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2920" y="1412776"/>
            <a:ext cx="8183880" cy="3305528"/>
          </a:xfrm>
        </p:spPr>
        <p:txBody>
          <a:bodyPr>
            <a:normAutofit/>
          </a:bodyPr>
          <a:lstStyle/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УЗНАТЬ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НАУЧИТЬСЯ </a:t>
            </a:r>
            <a:endParaRPr lang="ru-RU" sz="5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ПОЗНАКОМИТЬСЯ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ерблю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4422182" cy="3312368"/>
          </a:xfrm>
          <a:prstGeom prst="rect">
            <a:avLst/>
          </a:prstGeom>
          <a:noFill/>
        </p:spPr>
      </p:pic>
      <p:pic>
        <p:nvPicPr>
          <p:cNvPr id="1027" name="Picture 3" descr="C:\Users\user\Desktop\жираф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2849" y="2996952"/>
            <a:ext cx="4721887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л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360" y="404664"/>
            <a:ext cx="5626854" cy="3744416"/>
          </a:xfrm>
          <a:prstGeom prst="rect">
            <a:avLst/>
          </a:prstGeom>
          <a:noFill/>
        </p:spPr>
      </p:pic>
      <p:pic>
        <p:nvPicPr>
          <p:cNvPr id="2051" name="Picture 3" descr="C:\Users\user\Desktop\тигр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3369" y="3356992"/>
            <a:ext cx="5199736" cy="3024336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б.медвед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32656"/>
            <a:ext cx="4464496" cy="3960440"/>
          </a:xfrm>
          <a:prstGeom prst="rect">
            <a:avLst/>
          </a:prstGeom>
          <a:noFill/>
        </p:spPr>
      </p:pic>
      <p:pic>
        <p:nvPicPr>
          <p:cNvPr id="3075" name="Picture 3" descr="C:\Users\user\Desktop\бурый медвед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429000"/>
            <a:ext cx="4735309" cy="3168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вол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5014843" cy="3456384"/>
          </a:xfrm>
          <a:prstGeom prst="rect">
            <a:avLst/>
          </a:prstGeom>
          <a:noFill/>
        </p:spPr>
      </p:pic>
      <p:pic>
        <p:nvPicPr>
          <p:cNvPr id="4099" name="Picture 3" descr="C:\Users\user\Desktop\бегемот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133683"/>
            <a:ext cx="4320480" cy="3294997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обезьян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7516857" cy="51125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63</TotalTime>
  <Words>128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Окружающий мир</vt:lpstr>
      <vt:lpstr>Презентация PowerPoint</vt:lpstr>
      <vt:lpstr>   В  зоопарке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Правила для посетителей</vt:lpstr>
      <vt:lpstr>Презентация PowerPoint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Окружающий мир</dc:title>
  <dc:creator>user</dc:creator>
  <cp:lastModifiedBy>Ирина</cp:lastModifiedBy>
  <cp:revision>8</cp:revision>
  <dcterms:created xsi:type="dcterms:W3CDTF">2020-03-12T19:36:17Z</dcterms:created>
  <dcterms:modified xsi:type="dcterms:W3CDTF">2023-02-03T19:10:08Z</dcterms:modified>
</cp:coreProperties>
</file>