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66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01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49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523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28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029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452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621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868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92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51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75A0D-5DD1-482D-BDBB-A6246B413485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6978E-D3CE-4B92-A847-6CA128DDF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580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hyperlink" Target="zvuk-fleity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hyperlink" Target="clarinet-bb-major-scale-ascend-hold-last-note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hyperlink" Target="truba-melodiya-quotvilgelm-tellquot-28232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4" Type="http://schemas.openxmlformats.org/officeDocument/2006/relationships/hyperlink" Target="jolly-little-bed-100b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988840"/>
            <a:ext cx="7772400" cy="14700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духовые инструменты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725144"/>
            <a:ext cx="4424536" cy="91095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Подготовил: воспитатель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Чеснокова Юлия Александровна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47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Флейта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4038600" cy="332511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61048"/>
            <a:ext cx="4038600" cy="2662080"/>
          </a:xfrm>
        </p:spPr>
      </p:pic>
      <p:sp>
        <p:nvSpPr>
          <p:cNvPr id="7" name="Прямоугольник 6"/>
          <p:cNvSpPr/>
          <p:nvPr/>
        </p:nvSpPr>
        <p:spPr>
          <a:xfrm>
            <a:off x="251520" y="4866848"/>
            <a:ext cx="4248472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Звук флейты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94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Кларнет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89040"/>
            <a:ext cx="3985760" cy="26571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1700808"/>
            <a:ext cx="4289839" cy="2520280"/>
          </a:xfrm>
        </p:spPr>
      </p:pic>
      <p:sp>
        <p:nvSpPr>
          <p:cNvPr id="7" name="Прямоугольник 6"/>
          <p:cNvSpPr/>
          <p:nvPr/>
        </p:nvSpPr>
        <p:spPr>
          <a:xfrm>
            <a:off x="251520" y="4866848"/>
            <a:ext cx="4248472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Звук кларнета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93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749" y="3861048"/>
            <a:ext cx="3829608" cy="25530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5614433" cy="2160240"/>
          </a:xfr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09600" y="427038"/>
            <a:ext cx="8229600" cy="8417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Труба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866848"/>
            <a:ext cx="4248472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Звук трубы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43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609600" y="427038"/>
            <a:ext cx="8229600" cy="8417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Валторна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171" y="3789040"/>
            <a:ext cx="4358469" cy="2813247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56" y="1412776"/>
            <a:ext cx="4038600" cy="2999333"/>
          </a:xfrm>
        </p:spPr>
      </p:pic>
    </p:spTree>
    <p:extLst>
      <p:ext uri="{BB962C8B-B14F-4D97-AF65-F5344CB8AC3E}">
        <p14:creationId xmlns:p14="http://schemas.microsoft.com/office/powerpoint/2010/main" val="41053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Духовой оркестр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4038600" cy="295232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517998"/>
            <a:ext cx="4560485" cy="3151362"/>
          </a:xfrm>
        </p:spPr>
      </p:pic>
      <p:sp>
        <p:nvSpPr>
          <p:cNvPr id="5" name="Прямоугольник 4"/>
          <p:cNvSpPr/>
          <p:nvPr/>
        </p:nvSpPr>
        <p:spPr>
          <a:xfrm>
            <a:off x="219465" y="4872938"/>
            <a:ext cx="4064503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Звук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ркестра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80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21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Музыкальные  духовые инструменты</vt:lpstr>
      <vt:lpstr>Флейта</vt:lpstr>
      <vt:lpstr>Кларнет</vt:lpstr>
      <vt:lpstr>Презентация PowerPoint</vt:lpstr>
      <vt:lpstr>Презентация PowerPoint</vt:lpstr>
      <vt:lpstr>Духовой оркестр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Музыкальные  духовые инструменты</dc:title>
  <dc:creator>Елена</dc:creator>
  <cp:lastModifiedBy>Елена</cp:lastModifiedBy>
  <cp:revision>5</cp:revision>
  <dcterms:created xsi:type="dcterms:W3CDTF">2023-02-03T11:11:07Z</dcterms:created>
  <dcterms:modified xsi:type="dcterms:W3CDTF">2023-02-03T11:51:22Z</dcterms:modified>
</cp:coreProperties>
</file>