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9" r:id="rId3"/>
    <p:sldId id="268" r:id="rId4"/>
    <p:sldId id="269" r:id="rId5"/>
    <p:sldId id="265" r:id="rId6"/>
    <p:sldId id="270" r:id="rId7"/>
    <p:sldId id="266" r:id="rId8"/>
    <p:sldId id="263" r:id="rId9"/>
    <p:sldId id="273" r:id="rId10"/>
    <p:sldId id="264" r:id="rId11"/>
    <p:sldId id="267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BD5F"/>
    <a:srgbClr val="8CAF47"/>
    <a:srgbClr val="9ABB59"/>
    <a:srgbClr val="669900"/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93FA-C4D4-45CC-AC9F-84A444BEBF64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E9141-2F75-47B7-9AE6-BACDC2324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49B86-2770-483C-B5ED-EC9665063C1D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F8B17-4B4D-4E6B-978B-F9E51CC0F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F87FD-CA5D-4A82-92AF-283981D3D77E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3E556-36A8-475F-A3CC-6808057BE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40552-F1B7-497A-A840-CA886DB74E96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87122-3B64-4D2D-96CB-3ABFEE089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7D20-5CBF-4B98-8C48-D6283EC515CD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7881B-EE9D-4343-9733-E8D38DF4D5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2908-AD8E-4874-B2A5-0FE3529C396F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F7665-F9D9-4DD1-AAD3-D5DEB7E95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C888-6CC1-4B94-8DDB-91100C39214F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C778C-44BE-4EEE-B23A-76C68B2D2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A2D48-7AB1-4078-82D9-7011DE79E675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C53B9-EA17-4364-AC95-8F77B2EB6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68360-F3D0-4997-997B-2ED126F69E1B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61040-4CF0-43B5-B96A-5309A4049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92E00-E05D-44F8-8AAE-B24D462171B9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D411E-CEB0-4994-B20B-38A5CF659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6A605-27C6-4FFF-B04C-480D6D0136CF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6B396-E043-4340-B7C9-D9E7BEBE8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AD16A5-6C0B-4EAA-88A2-F0636CACFC00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AEEED6-1D61-443C-B1DD-7D1555F31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3">
              <a:lumMod val="40000"/>
              <a:lumOff val="60000"/>
            </a:schemeClr>
          </a:solidFill>
          <a:ln w="215900" cmpd="thickThin">
            <a:solidFill>
              <a:srgbClr val="006600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843_04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4581525"/>
            <a:ext cx="18621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810_03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950" y="4365625"/>
            <a:ext cx="20510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0"/>
            <a:ext cx="1835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500570"/>
            <a:ext cx="3312938" cy="913656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 ГБОУ Школа №1287 </a:t>
            </a:r>
          </a:p>
          <a:p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Погребняк Л.А.</a:t>
            </a:r>
            <a:endParaRPr lang="ru-RU" sz="1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620688"/>
            <a:ext cx="856527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BrowalliaUPC" pitchFamily="34" charset="-34"/>
              </a:rPr>
              <a:t>Диагностика </a:t>
            </a:r>
          </a:p>
          <a:p>
            <a:pPr algn="ctr"/>
            <a:r>
              <a:rPr lang="ru-RU" sz="4800" b="1" dirty="0" smtClean="0">
                <a:ln w="1905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BrowalliaUPC" pitchFamily="34" charset="-34"/>
              </a:rPr>
              <a:t>теоретического мышления </a:t>
            </a:r>
          </a:p>
          <a:p>
            <a:pPr algn="ctr"/>
            <a:r>
              <a:rPr lang="ru-RU" sz="4800" b="1" dirty="0" smtClean="0">
                <a:ln w="1905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BrowalliaUPC" pitchFamily="34" charset="-34"/>
              </a:rPr>
              <a:t>у детей старшего </a:t>
            </a:r>
          </a:p>
          <a:p>
            <a:pPr algn="ctr"/>
            <a:r>
              <a:rPr lang="ru-RU" sz="4800" b="1" dirty="0" smtClean="0">
                <a:ln w="1905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BrowalliaUPC" pitchFamily="34" charset="-34"/>
              </a:rPr>
              <a:t>дошкольного и младшего </a:t>
            </a:r>
          </a:p>
          <a:p>
            <a:pPr algn="ctr"/>
            <a:r>
              <a:rPr lang="ru-RU" sz="4800" b="1" dirty="0" smtClean="0">
                <a:ln w="19050">
                  <a:solidFill>
                    <a:srgbClr val="7030A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cs typeface="BrowalliaUPC" pitchFamily="34" charset="-34"/>
              </a:rPr>
              <a:t>школьного возраста</a:t>
            </a:r>
            <a:endParaRPr lang="ru-RU" sz="4800" b="1" cap="all" dirty="0">
              <a:ln w="19050">
                <a:solidFill>
                  <a:srgbClr val="7030A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28000" endPos="45000" dist="1000" dir="5400000" sy="-100000" algn="bl" rotWithShape="0"/>
              </a:effectLst>
              <a:cs typeface="BrowalliaUPC" pitchFamily="34" charset="-3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2427" y="332656"/>
            <a:ext cx="468512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Диагностика рефлексии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836712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 задачи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Найди среди них похожие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1484784"/>
            <a:ext cx="61926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 корзине пять яблок и три груши. Сколько всего фруктов в корзине?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 коробке четыре зеленых карандаша и три красных. Сколько всего карандашей в коробке?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В корзине пять яблок и три груши, одну грушу из корзины съели. Сколько фруктов осталось в корзине?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601953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каким утверждением ты согласен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1916832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Таня сказала: «Похожи задачи 1 и 2, потому что они одинаково решаются» (имеют одинаковый способ решения).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Коля сказал: «Похожи задачи 1 и 3, потому что они обе про фрукты».</a:t>
            </a:r>
          </a:p>
          <a:p>
            <a:pPr marL="457200" indent="-457200"/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5741" y="476672"/>
            <a:ext cx="2429319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Комментарии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5616" y="1700808"/>
            <a:ext cx="61926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Если ребенок выбирает первое утверждение, то он выделяет общие  способы решения задач, т.е. проявляет рефлексию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</a:rPr>
              <a:t>Если ребенок выбирает второе утверждение, то он видит и выделяет только схожие внешние признаки и фиксирует их. </a:t>
            </a:r>
          </a:p>
          <a:p>
            <a:pPr marL="457200" indent="-457200"/>
            <a:endParaRPr 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545" y="2967335"/>
            <a:ext cx="827091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741682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Диагностика анализа</a:t>
            </a:r>
          </a:p>
          <a:p>
            <a:pPr algn="ctr">
              <a:lnSpc>
                <a:spcPts val="3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пустые клеточки вставь подходящие цифры, чтобы  пример стал правильным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1340768"/>
            <a:ext cx="288032" cy="2880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1340768"/>
            <a:ext cx="288032" cy="2880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7" name="Группа 46"/>
          <p:cNvGrpSpPr/>
          <p:nvPr/>
        </p:nvGrpSpPr>
        <p:grpSpPr>
          <a:xfrm>
            <a:off x="467544" y="1268760"/>
            <a:ext cx="6264696" cy="3785652"/>
            <a:chOff x="467544" y="1268760"/>
            <a:chExt cx="6264696" cy="3785652"/>
          </a:xfrm>
        </p:grpSpPr>
        <p:sp>
          <p:nvSpPr>
            <p:cNvPr id="3" name="TextBox 2"/>
            <p:cNvSpPr txBox="1"/>
            <p:nvPr/>
          </p:nvSpPr>
          <p:spPr>
            <a:xfrm>
              <a:off x="467544" y="1268760"/>
              <a:ext cx="6264696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1  + 1 =2</a:t>
              </a:r>
            </a:p>
            <a:p>
              <a:r>
                <a:rPr lang="ru-RU" sz="2400" b="1" dirty="0" smtClean="0"/>
                <a:t>    +     +    =3</a:t>
              </a:r>
            </a:p>
            <a:p>
              <a:r>
                <a:rPr lang="ru-RU" sz="2400" b="1" dirty="0" smtClean="0"/>
                <a:t>    +     +    +    =4</a:t>
              </a:r>
            </a:p>
            <a:p>
              <a:r>
                <a:rPr lang="ru-RU" sz="2400" b="1" dirty="0" smtClean="0"/>
                <a:t>    +     +    +    +    =5</a:t>
              </a:r>
            </a:p>
            <a:p>
              <a:r>
                <a:rPr lang="ru-RU" sz="2400" b="1" dirty="0" smtClean="0"/>
                <a:t>    +     +    +    +    +     =6</a:t>
              </a:r>
            </a:p>
            <a:p>
              <a:r>
                <a:rPr lang="ru-RU" sz="2400" b="1" dirty="0" smtClean="0"/>
                <a:t>    +     +    +    +    +     +     =7</a:t>
              </a:r>
            </a:p>
            <a:p>
              <a:r>
                <a:rPr lang="ru-RU" sz="2400" b="1" dirty="0" smtClean="0"/>
                <a:t>    +     +    +    +    +     +     =8</a:t>
              </a:r>
            </a:p>
            <a:p>
              <a:r>
                <a:rPr lang="ru-RU" sz="2400" b="1" dirty="0" smtClean="0"/>
                <a:t>    +     +    +    +    +     +     +    +     =9</a:t>
              </a:r>
            </a:p>
            <a:p>
              <a:r>
                <a:rPr lang="ru-RU" sz="2400" b="1" dirty="0" smtClean="0"/>
                <a:t>    +     +    +    +    +     +     +    +     +     =10</a:t>
              </a:r>
            </a:p>
            <a:p>
              <a:r>
                <a:rPr lang="ru-RU" sz="2400" b="1" dirty="0" smtClean="0"/>
                <a:t>           </a:t>
              </a:r>
              <a:endParaRPr lang="ru-RU" sz="2400" b="1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39552" y="17728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187624" y="17728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691680" y="17728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39552" y="21328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187624" y="21328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91680" y="21328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195736" y="21328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39552" y="249289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187624" y="249289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691680" y="249289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267744" y="249289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771800" y="249289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39552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187624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691680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267744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771800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1691680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539552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187624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691680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267744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771800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2267744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851920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39552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427984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275856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771800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275856" y="321297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691680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187624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187624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275856" y="285293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267744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771800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275856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851920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3851920" y="357301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5004048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39552" y="3933056"/>
              <a:ext cx="216024" cy="21602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539552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187624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1691680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267744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2771800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275856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3851920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427984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004048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5580112" y="4293096"/>
            <a:ext cx="216024" cy="2160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628800"/>
            <a:ext cx="62646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  + 1 =2</a:t>
            </a:r>
          </a:p>
          <a:p>
            <a:r>
              <a:rPr lang="ru-RU" sz="2400" b="1" dirty="0" smtClean="0"/>
              <a:t>1 + 1 + 1 =3</a:t>
            </a:r>
          </a:p>
          <a:p>
            <a:r>
              <a:rPr lang="ru-RU" sz="2400" b="1" dirty="0" smtClean="0"/>
              <a:t>1 + 1 + 1 + 1 =4</a:t>
            </a:r>
          </a:p>
          <a:p>
            <a:r>
              <a:rPr lang="ru-RU" sz="2400" b="1" dirty="0" smtClean="0"/>
              <a:t>1 + 1 + 1 + 1 + 1 =5</a:t>
            </a:r>
          </a:p>
          <a:p>
            <a:r>
              <a:rPr lang="ru-RU" sz="2400" b="1" dirty="0" smtClean="0"/>
              <a:t>1 + 1 + 1 + 1 + 1 + 1=6</a:t>
            </a:r>
          </a:p>
          <a:p>
            <a:r>
              <a:rPr lang="ru-RU" sz="2400" b="1" dirty="0" smtClean="0"/>
              <a:t>1 + 1 + 1 + 1 + 1 + 1 + 1=7</a:t>
            </a:r>
          </a:p>
          <a:p>
            <a:r>
              <a:rPr lang="ru-RU" sz="2400" b="1" dirty="0" smtClean="0"/>
              <a:t>1 + 1 + 1 + 1 + 1 + 1 + 2 =8</a:t>
            </a:r>
          </a:p>
          <a:p>
            <a:r>
              <a:rPr lang="ru-RU" sz="2400" b="1" dirty="0" smtClean="0"/>
              <a:t>1 + 1 + 1 + 1 + 1 + 1 + 1 + 1 + 1=9</a:t>
            </a:r>
          </a:p>
          <a:p>
            <a:r>
              <a:rPr lang="ru-RU" sz="2400" b="1" dirty="0" smtClean="0"/>
              <a:t>1 + 1 + 1 + 1 + 1 + 1 + 1 + 1 + 1 + 1=10</a:t>
            </a:r>
          </a:p>
          <a:p>
            <a:r>
              <a:rPr lang="ru-RU" sz="2400" b="1" dirty="0" smtClean="0"/>
              <a:t>          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31273" y="404664"/>
            <a:ext cx="3498715" cy="434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Правильное решение примеров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764704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седьмом примере слагаемое 2 может находиться на  любом месте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412776"/>
            <a:ext cx="55446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после решения двух-трех примеров ребенок увидит закономерность в подстановке слагаемых, то он быстро запишет решение всех примеров.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будет проявлением содержательного анализа. </a:t>
            </a:r>
          </a:p>
          <a:p>
            <a:pPr indent="457200">
              <a:defRPr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ребенок не сумеет заметить закономерность, то над каждым примером будет  затрачивать много времени и каждый пример будет решаться как отдельный.</a:t>
            </a:r>
          </a:p>
          <a:p>
            <a:pPr indent="457200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Седьмой пример написан для проверки умения осуществлять действие контроля.  Если контроля нет, то в нем все слагаемые будут равные единице.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7544" y="2924944"/>
            <a:ext cx="8229600" cy="146876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7650" y="620688"/>
            <a:ext cx="275883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Комментарий к заданию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5076056" y="1340768"/>
            <a:ext cx="1605628" cy="1584176"/>
            <a:chOff x="4243043" y="3008745"/>
            <a:chExt cx="2325708" cy="1881608"/>
          </a:xfrm>
        </p:grpSpPr>
        <p:pic>
          <p:nvPicPr>
            <p:cNvPr id="1036" name="Picture 12" descr="Хлеб в упаковке, Светлячок обогащенный формовой нарезной, развес, 0,94 кг - Купить Хлеб в упаковке, Светлячок обогащенный формов"/>
            <p:cNvPicPr>
              <a:picLocks noChangeAspect="1" noChangeArrowheads="1"/>
            </p:cNvPicPr>
            <p:nvPr/>
          </p:nvPicPr>
          <p:blipFill>
            <a:blip r:embed="rId2" cstate="print"/>
            <a:srcRect l="9000" t="8000" r="7000" b="12000"/>
            <a:stretch>
              <a:fillRect/>
            </a:stretch>
          </p:blipFill>
          <p:spPr bwMode="auto">
            <a:xfrm>
              <a:off x="4499992" y="3140968"/>
              <a:ext cx="2016224" cy="1440160"/>
            </a:xfrm>
            <a:prstGeom prst="rect">
              <a:avLst/>
            </a:prstGeom>
            <a:noFill/>
          </p:spPr>
        </p:pic>
        <p:sp>
          <p:nvSpPr>
            <p:cNvPr id="24" name="Полилиния 23"/>
            <p:cNvSpPr/>
            <p:nvPr/>
          </p:nvSpPr>
          <p:spPr>
            <a:xfrm>
              <a:off x="4243043" y="3008745"/>
              <a:ext cx="2325708" cy="1881608"/>
            </a:xfrm>
            <a:custGeom>
              <a:avLst/>
              <a:gdLst>
                <a:gd name="connsiteX0" fmla="*/ 1485953 w 2325708"/>
                <a:gd name="connsiteY0" fmla="*/ 117010 h 1881608"/>
                <a:gd name="connsiteX1" fmla="*/ 1485953 w 2325708"/>
                <a:gd name="connsiteY1" fmla="*/ 117010 h 1881608"/>
                <a:gd name="connsiteX2" fmla="*/ 1607251 w 2325708"/>
                <a:gd name="connsiteY2" fmla="*/ 191655 h 1881608"/>
                <a:gd name="connsiteX3" fmla="*/ 1700557 w 2325708"/>
                <a:gd name="connsiteY3" fmla="*/ 200986 h 1881608"/>
                <a:gd name="connsiteX4" fmla="*/ 1765871 w 2325708"/>
                <a:gd name="connsiteY4" fmla="*/ 238308 h 1881608"/>
                <a:gd name="connsiteX5" fmla="*/ 1784533 w 2325708"/>
                <a:gd name="connsiteY5" fmla="*/ 256969 h 1881608"/>
                <a:gd name="connsiteX6" fmla="*/ 1812524 w 2325708"/>
                <a:gd name="connsiteY6" fmla="*/ 275631 h 1881608"/>
                <a:gd name="connsiteX7" fmla="*/ 1831186 w 2325708"/>
                <a:gd name="connsiteY7" fmla="*/ 294292 h 1881608"/>
                <a:gd name="connsiteX8" fmla="*/ 1887169 w 2325708"/>
                <a:gd name="connsiteY8" fmla="*/ 312953 h 1881608"/>
                <a:gd name="connsiteX9" fmla="*/ 1915161 w 2325708"/>
                <a:gd name="connsiteY9" fmla="*/ 322284 h 1881608"/>
                <a:gd name="connsiteX10" fmla="*/ 1971145 w 2325708"/>
                <a:gd name="connsiteY10" fmla="*/ 350275 h 1881608"/>
                <a:gd name="connsiteX11" fmla="*/ 2017798 w 2325708"/>
                <a:gd name="connsiteY11" fmla="*/ 396928 h 1881608"/>
                <a:gd name="connsiteX12" fmla="*/ 2073781 w 2325708"/>
                <a:gd name="connsiteY12" fmla="*/ 434251 h 1881608"/>
                <a:gd name="connsiteX13" fmla="*/ 2139096 w 2325708"/>
                <a:gd name="connsiteY13" fmla="*/ 518226 h 1881608"/>
                <a:gd name="connsiteX14" fmla="*/ 2167088 w 2325708"/>
                <a:gd name="connsiteY14" fmla="*/ 602202 h 1881608"/>
                <a:gd name="connsiteX15" fmla="*/ 2213741 w 2325708"/>
                <a:gd name="connsiteY15" fmla="*/ 648855 h 1881608"/>
                <a:gd name="connsiteX16" fmla="*/ 2241733 w 2325708"/>
                <a:gd name="connsiteY16" fmla="*/ 695508 h 1881608"/>
                <a:gd name="connsiteX17" fmla="*/ 2251063 w 2325708"/>
                <a:gd name="connsiteY17" fmla="*/ 723500 h 1881608"/>
                <a:gd name="connsiteX18" fmla="*/ 2269724 w 2325708"/>
                <a:gd name="connsiteY18" fmla="*/ 788814 h 1881608"/>
                <a:gd name="connsiteX19" fmla="*/ 2260394 w 2325708"/>
                <a:gd name="connsiteY19" fmla="*/ 956765 h 1881608"/>
                <a:gd name="connsiteX20" fmla="*/ 2232402 w 2325708"/>
                <a:gd name="connsiteY20" fmla="*/ 984757 h 1881608"/>
                <a:gd name="connsiteX21" fmla="*/ 2223071 w 2325708"/>
                <a:gd name="connsiteY21" fmla="*/ 1022079 h 1881608"/>
                <a:gd name="connsiteX22" fmla="*/ 2213741 w 2325708"/>
                <a:gd name="connsiteY22" fmla="*/ 1050071 h 1881608"/>
                <a:gd name="connsiteX23" fmla="*/ 2204410 w 2325708"/>
                <a:gd name="connsiteY23" fmla="*/ 1115386 h 1881608"/>
                <a:gd name="connsiteX24" fmla="*/ 2185749 w 2325708"/>
                <a:gd name="connsiteY24" fmla="*/ 1180700 h 1881608"/>
                <a:gd name="connsiteX25" fmla="*/ 2157757 w 2325708"/>
                <a:gd name="connsiteY25" fmla="*/ 1236684 h 1881608"/>
                <a:gd name="connsiteX26" fmla="*/ 2148426 w 2325708"/>
                <a:gd name="connsiteY26" fmla="*/ 1264675 h 1881608"/>
                <a:gd name="connsiteX27" fmla="*/ 2111104 w 2325708"/>
                <a:gd name="connsiteY27" fmla="*/ 1320659 h 1881608"/>
                <a:gd name="connsiteX28" fmla="*/ 2073781 w 2325708"/>
                <a:gd name="connsiteY28" fmla="*/ 1376643 h 1881608"/>
                <a:gd name="connsiteX29" fmla="*/ 2036459 w 2325708"/>
                <a:gd name="connsiteY29" fmla="*/ 1432626 h 1881608"/>
                <a:gd name="connsiteX30" fmla="*/ 1980475 w 2325708"/>
                <a:gd name="connsiteY30" fmla="*/ 1460618 h 1881608"/>
                <a:gd name="connsiteX31" fmla="*/ 1952484 w 2325708"/>
                <a:gd name="connsiteY31" fmla="*/ 1497941 h 1881608"/>
                <a:gd name="connsiteX32" fmla="*/ 1896500 w 2325708"/>
                <a:gd name="connsiteY32" fmla="*/ 1516602 h 1881608"/>
                <a:gd name="connsiteX33" fmla="*/ 1840516 w 2325708"/>
                <a:gd name="connsiteY33" fmla="*/ 1535263 h 1881608"/>
                <a:gd name="connsiteX34" fmla="*/ 1756541 w 2325708"/>
                <a:gd name="connsiteY34" fmla="*/ 1544594 h 1881608"/>
                <a:gd name="connsiteX35" fmla="*/ 1523275 w 2325708"/>
                <a:gd name="connsiteY35" fmla="*/ 1563255 h 1881608"/>
                <a:gd name="connsiteX36" fmla="*/ 1448630 w 2325708"/>
                <a:gd name="connsiteY36" fmla="*/ 1581916 h 1881608"/>
                <a:gd name="connsiteX37" fmla="*/ 1308671 w 2325708"/>
                <a:gd name="connsiteY37" fmla="*/ 1600577 h 1881608"/>
                <a:gd name="connsiteX38" fmla="*/ 1280679 w 2325708"/>
                <a:gd name="connsiteY38" fmla="*/ 1609908 h 1881608"/>
                <a:gd name="connsiteX39" fmla="*/ 972769 w 2325708"/>
                <a:gd name="connsiteY39" fmla="*/ 1591247 h 1881608"/>
                <a:gd name="connsiteX40" fmla="*/ 944777 w 2325708"/>
                <a:gd name="connsiteY40" fmla="*/ 1572586 h 1881608"/>
                <a:gd name="connsiteX41" fmla="*/ 916786 w 2325708"/>
                <a:gd name="connsiteY41" fmla="*/ 1563255 h 1881608"/>
                <a:gd name="connsiteX42" fmla="*/ 804818 w 2325708"/>
                <a:gd name="connsiteY42" fmla="*/ 1544594 h 1881608"/>
                <a:gd name="connsiteX43" fmla="*/ 767496 w 2325708"/>
                <a:gd name="connsiteY43" fmla="*/ 1535263 h 1881608"/>
                <a:gd name="connsiteX44" fmla="*/ 711512 w 2325708"/>
                <a:gd name="connsiteY44" fmla="*/ 1516602 h 1881608"/>
                <a:gd name="connsiteX45" fmla="*/ 683520 w 2325708"/>
                <a:gd name="connsiteY45" fmla="*/ 1507271 h 1881608"/>
                <a:gd name="connsiteX46" fmla="*/ 580884 w 2325708"/>
                <a:gd name="connsiteY46" fmla="*/ 1488610 h 1881608"/>
                <a:gd name="connsiteX47" fmla="*/ 524900 w 2325708"/>
                <a:gd name="connsiteY47" fmla="*/ 1469949 h 1881608"/>
                <a:gd name="connsiteX48" fmla="*/ 496908 w 2325708"/>
                <a:gd name="connsiteY48" fmla="*/ 1451288 h 1881608"/>
                <a:gd name="connsiteX49" fmla="*/ 440924 w 2325708"/>
                <a:gd name="connsiteY49" fmla="*/ 1423296 h 1881608"/>
                <a:gd name="connsiteX50" fmla="*/ 403602 w 2325708"/>
                <a:gd name="connsiteY50" fmla="*/ 1357982 h 1881608"/>
                <a:gd name="connsiteX51" fmla="*/ 366279 w 2325708"/>
                <a:gd name="connsiteY51" fmla="*/ 1283337 h 1881608"/>
                <a:gd name="connsiteX52" fmla="*/ 356949 w 2325708"/>
                <a:gd name="connsiteY52" fmla="*/ 1255345 h 1881608"/>
                <a:gd name="connsiteX53" fmla="*/ 338288 w 2325708"/>
                <a:gd name="connsiteY53" fmla="*/ 1227353 h 1881608"/>
                <a:gd name="connsiteX54" fmla="*/ 300965 w 2325708"/>
                <a:gd name="connsiteY54" fmla="*/ 1143377 h 1881608"/>
                <a:gd name="connsiteX55" fmla="*/ 291635 w 2325708"/>
                <a:gd name="connsiteY55" fmla="*/ 1096724 h 1881608"/>
                <a:gd name="connsiteX56" fmla="*/ 272973 w 2325708"/>
                <a:gd name="connsiteY56" fmla="*/ 1068733 h 1881608"/>
                <a:gd name="connsiteX57" fmla="*/ 254312 w 2325708"/>
                <a:gd name="connsiteY57" fmla="*/ 863459 h 1881608"/>
                <a:gd name="connsiteX58" fmla="*/ 272973 w 2325708"/>
                <a:gd name="connsiteY58" fmla="*/ 658186 h 1881608"/>
                <a:gd name="connsiteX59" fmla="*/ 291635 w 2325708"/>
                <a:gd name="connsiteY59" fmla="*/ 620863 h 1881608"/>
                <a:gd name="connsiteX60" fmla="*/ 310296 w 2325708"/>
                <a:gd name="connsiteY60" fmla="*/ 592871 h 1881608"/>
                <a:gd name="connsiteX61" fmla="*/ 328957 w 2325708"/>
                <a:gd name="connsiteY61" fmla="*/ 536888 h 1881608"/>
                <a:gd name="connsiteX62" fmla="*/ 338288 w 2325708"/>
                <a:gd name="connsiteY62" fmla="*/ 508896 h 1881608"/>
                <a:gd name="connsiteX63" fmla="*/ 347618 w 2325708"/>
                <a:gd name="connsiteY63" fmla="*/ 480904 h 1881608"/>
                <a:gd name="connsiteX64" fmla="*/ 384941 w 2325708"/>
                <a:gd name="connsiteY64" fmla="*/ 434251 h 1881608"/>
                <a:gd name="connsiteX65" fmla="*/ 440924 w 2325708"/>
                <a:gd name="connsiteY65" fmla="*/ 406259 h 1881608"/>
                <a:gd name="connsiteX66" fmla="*/ 487577 w 2325708"/>
                <a:gd name="connsiteY66" fmla="*/ 378267 h 1881608"/>
                <a:gd name="connsiteX67" fmla="*/ 534230 w 2325708"/>
                <a:gd name="connsiteY67" fmla="*/ 350275 h 1881608"/>
                <a:gd name="connsiteX68" fmla="*/ 580884 w 2325708"/>
                <a:gd name="connsiteY68" fmla="*/ 322284 h 1881608"/>
                <a:gd name="connsiteX69" fmla="*/ 599545 w 2325708"/>
                <a:gd name="connsiteY69" fmla="*/ 303622 h 1881608"/>
                <a:gd name="connsiteX70" fmla="*/ 655528 w 2325708"/>
                <a:gd name="connsiteY70" fmla="*/ 284961 h 1881608"/>
                <a:gd name="connsiteX71" fmla="*/ 795488 w 2325708"/>
                <a:gd name="connsiteY71" fmla="*/ 238308 h 1881608"/>
                <a:gd name="connsiteX72" fmla="*/ 851471 w 2325708"/>
                <a:gd name="connsiteY72" fmla="*/ 219647 h 1881608"/>
                <a:gd name="connsiteX73" fmla="*/ 879463 w 2325708"/>
                <a:gd name="connsiteY73" fmla="*/ 210316 h 1881608"/>
                <a:gd name="connsiteX74" fmla="*/ 916786 w 2325708"/>
                <a:gd name="connsiteY74" fmla="*/ 191655 h 1881608"/>
                <a:gd name="connsiteX75" fmla="*/ 944777 w 2325708"/>
                <a:gd name="connsiteY75" fmla="*/ 172994 h 1881608"/>
                <a:gd name="connsiteX76" fmla="*/ 1010092 w 2325708"/>
                <a:gd name="connsiteY76" fmla="*/ 145002 h 1881608"/>
                <a:gd name="connsiteX77" fmla="*/ 1103398 w 2325708"/>
                <a:gd name="connsiteY77" fmla="*/ 126341 h 1881608"/>
                <a:gd name="connsiteX78" fmla="*/ 1383316 w 2325708"/>
                <a:gd name="connsiteY78" fmla="*/ 135671 h 1881608"/>
                <a:gd name="connsiteX79" fmla="*/ 1420639 w 2325708"/>
                <a:gd name="connsiteY79" fmla="*/ 145002 h 1881608"/>
                <a:gd name="connsiteX80" fmla="*/ 1476622 w 2325708"/>
                <a:gd name="connsiteY80" fmla="*/ 163663 h 1881608"/>
                <a:gd name="connsiteX81" fmla="*/ 1532606 w 2325708"/>
                <a:gd name="connsiteY81" fmla="*/ 154333 h 1881608"/>
                <a:gd name="connsiteX82" fmla="*/ 1541937 w 2325708"/>
                <a:gd name="connsiteY82" fmla="*/ 126341 h 1881608"/>
                <a:gd name="connsiteX83" fmla="*/ 1943153 w 2325708"/>
                <a:gd name="connsiteY83" fmla="*/ 135671 h 1881608"/>
                <a:gd name="connsiteX84" fmla="*/ 2017798 w 2325708"/>
                <a:gd name="connsiteY84" fmla="*/ 154333 h 1881608"/>
                <a:gd name="connsiteX85" fmla="*/ 2055120 w 2325708"/>
                <a:gd name="connsiteY85" fmla="*/ 172994 h 1881608"/>
                <a:gd name="connsiteX86" fmla="*/ 2111104 w 2325708"/>
                <a:gd name="connsiteY86" fmla="*/ 154333 h 1881608"/>
                <a:gd name="connsiteX87" fmla="*/ 2129765 w 2325708"/>
                <a:gd name="connsiteY87" fmla="*/ 135671 h 1881608"/>
                <a:gd name="connsiteX88" fmla="*/ 2297716 w 2325708"/>
                <a:gd name="connsiteY88" fmla="*/ 135671 h 1881608"/>
                <a:gd name="connsiteX89" fmla="*/ 2307047 w 2325708"/>
                <a:gd name="connsiteY89" fmla="*/ 303622 h 1881608"/>
                <a:gd name="connsiteX90" fmla="*/ 2325708 w 2325708"/>
                <a:gd name="connsiteY90" fmla="*/ 424920 h 1881608"/>
                <a:gd name="connsiteX91" fmla="*/ 2316377 w 2325708"/>
                <a:gd name="connsiteY91" fmla="*/ 704839 h 1881608"/>
                <a:gd name="connsiteX92" fmla="*/ 2297716 w 2325708"/>
                <a:gd name="connsiteY92" fmla="*/ 816806 h 1881608"/>
                <a:gd name="connsiteX93" fmla="*/ 2288386 w 2325708"/>
                <a:gd name="connsiteY93" fmla="*/ 872790 h 1881608"/>
                <a:gd name="connsiteX94" fmla="*/ 2269724 w 2325708"/>
                <a:gd name="connsiteY94" fmla="*/ 984757 h 1881608"/>
                <a:gd name="connsiteX95" fmla="*/ 2279055 w 2325708"/>
                <a:gd name="connsiteY95" fmla="*/ 1199361 h 1881608"/>
                <a:gd name="connsiteX96" fmla="*/ 2297716 w 2325708"/>
                <a:gd name="connsiteY96" fmla="*/ 1264675 h 1881608"/>
                <a:gd name="connsiteX97" fmla="*/ 2288386 w 2325708"/>
                <a:gd name="connsiteY97" fmla="*/ 1516602 h 1881608"/>
                <a:gd name="connsiteX98" fmla="*/ 2279055 w 2325708"/>
                <a:gd name="connsiteY98" fmla="*/ 1544594 h 1881608"/>
                <a:gd name="connsiteX99" fmla="*/ 2251063 w 2325708"/>
                <a:gd name="connsiteY99" fmla="*/ 1563255 h 1881608"/>
                <a:gd name="connsiteX100" fmla="*/ 2157757 w 2325708"/>
                <a:gd name="connsiteY100" fmla="*/ 1591247 h 1881608"/>
                <a:gd name="connsiteX101" fmla="*/ 2129765 w 2325708"/>
                <a:gd name="connsiteY101" fmla="*/ 1600577 h 1881608"/>
                <a:gd name="connsiteX102" fmla="*/ 1672565 w 2325708"/>
                <a:gd name="connsiteY102" fmla="*/ 1591247 h 1881608"/>
                <a:gd name="connsiteX103" fmla="*/ 1625912 w 2325708"/>
                <a:gd name="connsiteY103" fmla="*/ 1581916 h 1881608"/>
                <a:gd name="connsiteX104" fmla="*/ 1206035 w 2325708"/>
                <a:gd name="connsiteY104" fmla="*/ 1591247 h 1881608"/>
                <a:gd name="connsiteX105" fmla="*/ 1178043 w 2325708"/>
                <a:gd name="connsiteY105" fmla="*/ 1600577 h 1881608"/>
                <a:gd name="connsiteX106" fmla="*/ 1131390 w 2325708"/>
                <a:gd name="connsiteY106" fmla="*/ 1609908 h 1881608"/>
                <a:gd name="connsiteX107" fmla="*/ 1094067 w 2325708"/>
                <a:gd name="connsiteY107" fmla="*/ 1619239 h 1881608"/>
                <a:gd name="connsiteX108" fmla="*/ 244981 w 2325708"/>
                <a:gd name="connsiteY108" fmla="*/ 1572586 h 1881608"/>
                <a:gd name="connsiteX109" fmla="*/ 235651 w 2325708"/>
                <a:gd name="connsiteY109" fmla="*/ 1544594 h 1881608"/>
                <a:gd name="connsiteX110" fmla="*/ 226320 w 2325708"/>
                <a:gd name="connsiteY110" fmla="*/ 1488610 h 1881608"/>
                <a:gd name="connsiteX111" fmla="*/ 235651 w 2325708"/>
                <a:gd name="connsiteY111" fmla="*/ 714169 h 1881608"/>
                <a:gd name="connsiteX112" fmla="*/ 244981 w 2325708"/>
                <a:gd name="connsiteY112" fmla="*/ 70357 h 1881608"/>
                <a:gd name="connsiteX113" fmla="*/ 468916 w 2325708"/>
                <a:gd name="connsiteY113" fmla="*/ 61026 h 1881608"/>
                <a:gd name="connsiteX114" fmla="*/ 543561 w 2325708"/>
                <a:gd name="connsiteY114" fmla="*/ 51696 h 1881608"/>
                <a:gd name="connsiteX115" fmla="*/ 580884 w 2325708"/>
                <a:gd name="connsiteY115" fmla="*/ 42365 h 1881608"/>
                <a:gd name="connsiteX116" fmla="*/ 860802 w 2325708"/>
                <a:gd name="connsiteY116" fmla="*/ 51696 h 1881608"/>
                <a:gd name="connsiteX117" fmla="*/ 944777 w 2325708"/>
                <a:gd name="connsiteY117" fmla="*/ 70357 h 1881608"/>
                <a:gd name="connsiteX118" fmla="*/ 1140720 w 2325708"/>
                <a:gd name="connsiteY118" fmla="*/ 89018 h 1881608"/>
                <a:gd name="connsiteX119" fmla="*/ 1373986 w 2325708"/>
                <a:gd name="connsiteY119" fmla="*/ 98349 h 1881608"/>
                <a:gd name="connsiteX120" fmla="*/ 1485953 w 2325708"/>
                <a:gd name="connsiteY120" fmla="*/ 117010 h 1881608"/>
                <a:gd name="connsiteX121" fmla="*/ 1513945 w 2325708"/>
                <a:gd name="connsiteY121" fmla="*/ 126341 h 1881608"/>
                <a:gd name="connsiteX122" fmla="*/ 1569928 w 2325708"/>
                <a:gd name="connsiteY122" fmla="*/ 126341 h 1881608"/>
                <a:gd name="connsiteX123" fmla="*/ 1569928 w 2325708"/>
                <a:gd name="connsiteY123" fmla="*/ 126341 h 1881608"/>
                <a:gd name="connsiteX124" fmla="*/ 1625912 w 2325708"/>
                <a:gd name="connsiteY124" fmla="*/ 163663 h 1881608"/>
                <a:gd name="connsiteX125" fmla="*/ 1625912 w 2325708"/>
                <a:gd name="connsiteY125" fmla="*/ 163663 h 1881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2325708" h="1881608">
                  <a:moveTo>
                    <a:pt x="1485953" y="117010"/>
                  </a:moveTo>
                  <a:lnTo>
                    <a:pt x="1485953" y="117010"/>
                  </a:lnTo>
                  <a:cubicBezTo>
                    <a:pt x="1506115" y="131123"/>
                    <a:pt x="1564279" y="185044"/>
                    <a:pt x="1607251" y="191655"/>
                  </a:cubicBezTo>
                  <a:cubicBezTo>
                    <a:pt x="1638145" y="196408"/>
                    <a:pt x="1669455" y="197876"/>
                    <a:pt x="1700557" y="200986"/>
                  </a:cubicBezTo>
                  <a:cubicBezTo>
                    <a:pt x="1726099" y="213757"/>
                    <a:pt x="1743890" y="220724"/>
                    <a:pt x="1765871" y="238308"/>
                  </a:cubicBezTo>
                  <a:cubicBezTo>
                    <a:pt x="1772740" y="243803"/>
                    <a:pt x="1777664" y="251473"/>
                    <a:pt x="1784533" y="256969"/>
                  </a:cubicBezTo>
                  <a:cubicBezTo>
                    <a:pt x="1793290" y="263974"/>
                    <a:pt x="1803767" y="268626"/>
                    <a:pt x="1812524" y="275631"/>
                  </a:cubicBezTo>
                  <a:cubicBezTo>
                    <a:pt x="1819393" y="281127"/>
                    <a:pt x="1823318" y="290358"/>
                    <a:pt x="1831186" y="294292"/>
                  </a:cubicBezTo>
                  <a:cubicBezTo>
                    <a:pt x="1848780" y="303089"/>
                    <a:pt x="1868508" y="306733"/>
                    <a:pt x="1887169" y="312953"/>
                  </a:cubicBezTo>
                  <a:cubicBezTo>
                    <a:pt x="1896500" y="316063"/>
                    <a:pt x="1906977" y="316828"/>
                    <a:pt x="1915161" y="322284"/>
                  </a:cubicBezTo>
                  <a:cubicBezTo>
                    <a:pt x="1951337" y="346401"/>
                    <a:pt x="1932514" y="337399"/>
                    <a:pt x="1971145" y="350275"/>
                  </a:cubicBezTo>
                  <a:cubicBezTo>
                    <a:pt x="1986696" y="365826"/>
                    <a:pt x="1999499" y="384729"/>
                    <a:pt x="2017798" y="396928"/>
                  </a:cubicBezTo>
                  <a:lnTo>
                    <a:pt x="2073781" y="434251"/>
                  </a:lnTo>
                  <a:cubicBezTo>
                    <a:pt x="2118423" y="501214"/>
                    <a:pt x="2095245" y="474376"/>
                    <a:pt x="2139096" y="518226"/>
                  </a:cubicBezTo>
                  <a:cubicBezTo>
                    <a:pt x="2148427" y="546218"/>
                    <a:pt x="2146224" y="581338"/>
                    <a:pt x="2167088" y="602202"/>
                  </a:cubicBezTo>
                  <a:lnTo>
                    <a:pt x="2213741" y="648855"/>
                  </a:lnTo>
                  <a:cubicBezTo>
                    <a:pt x="2240171" y="728151"/>
                    <a:pt x="2203309" y="631469"/>
                    <a:pt x="2241733" y="695508"/>
                  </a:cubicBezTo>
                  <a:cubicBezTo>
                    <a:pt x="2246793" y="703942"/>
                    <a:pt x="2248361" y="714043"/>
                    <a:pt x="2251063" y="723500"/>
                  </a:cubicBezTo>
                  <a:cubicBezTo>
                    <a:pt x="2274495" y="805512"/>
                    <a:pt x="2247354" y="721699"/>
                    <a:pt x="2269724" y="788814"/>
                  </a:cubicBezTo>
                  <a:cubicBezTo>
                    <a:pt x="2266614" y="844798"/>
                    <a:pt x="2270885" y="901685"/>
                    <a:pt x="2260394" y="956765"/>
                  </a:cubicBezTo>
                  <a:cubicBezTo>
                    <a:pt x="2257925" y="969728"/>
                    <a:pt x="2238949" y="973300"/>
                    <a:pt x="2232402" y="984757"/>
                  </a:cubicBezTo>
                  <a:cubicBezTo>
                    <a:pt x="2226040" y="995891"/>
                    <a:pt x="2226594" y="1009749"/>
                    <a:pt x="2223071" y="1022079"/>
                  </a:cubicBezTo>
                  <a:cubicBezTo>
                    <a:pt x="2220369" y="1031536"/>
                    <a:pt x="2216851" y="1040740"/>
                    <a:pt x="2213741" y="1050071"/>
                  </a:cubicBezTo>
                  <a:cubicBezTo>
                    <a:pt x="2210631" y="1071843"/>
                    <a:pt x="2208344" y="1093748"/>
                    <a:pt x="2204410" y="1115386"/>
                  </a:cubicBezTo>
                  <a:cubicBezTo>
                    <a:pt x="2197120" y="1155479"/>
                    <a:pt x="2195739" y="1145735"/>
                    <a:pt x="2185749" y="1180700"/>
                  </a:cubicBezTo>
                  <a:cubicBezTo>
                    <a:pt x="2171992" y="1228848"/>
                    <a:pt x="2187058" y="1207382"/>
                    <a:pt x="2157757" y="1236684"/>
                  </a:cubicBezTo>
                  <a:cubicBezTo>
                    <a:pt x="2154647" y="1246014"/>
                    <a:pt x="2153202" y="1256078"/>
                    <a:pt x="2148426" y="1264675"/>
                  </a:cubicBezTo>
                  <a:cubicBezTo>
                    <a:pt x="2137534" y="1284281"/>
                    <a:pt x="2123545" y="1301998"/>
                    <a:pt x="2111104" y="1320659"/>
                  </a:cubicBezTo>
                  <a:lnTo>
                    <a:pt x="2073781" y="1376643"/>
                  </a:lnTo>
                  <a:lnTo>
                    <a:pt x="2036459" y="1432626"/>
                  </a:lnTo>
                  <a:cubicBezTo>
                    <a:pt x="1997828" y="1445503"/>
                    <a:pt x="2016651" y="1436501"/>
                    <a:pt x="1980475" y="1460618"/>
                  </a:cubicBezTo>
                  <a:cubicBezTo>
                    <a:pt x="1971145" y="1473059"/>
                    <a:pt x="1965423" y="1489315"/>
                    <a:pt x="1952484" y="1497941"/>
                  </a:cubicBezTo>
                  <a:cubicBezTo>
                    <a:pt x="1936117" y="1508852"/>
                    <a:pt x="1915161" y="1510382"/>
                    <a:pt x="1896500" y="1516602"/>
                  </a:cubicBezTo>
                  <a:cubicBezTo>
                    <a:pt x="1896495" y="1516604"/>
                    <a:pt x="1840522" y="1535262"/>
                    <a:pt x="1840516" y="1535263"/>
                  </a:cubicBezTo>
                  <a:lnTo>
                    <a:pt x="1756541" y="1544594"/>
                  </a:lnTo>
                  <a:cubicBezTo>
                    <a:pt x="1660158" y="1576719"/>
                    <a:pt x="1762122" y="1545562"/>
                    <a:pt x="1523275" y="1563255"/>
                  </a:cubicBezTo>
                  <a:cubicBezTo>
                    <a:pt x="1462796" y="1567735"/>
                    <a:pt x="1494260" y="1571776"/>
                    <a:pt x="1448630" y="1581916"/>
                  </a:cubicBezTo>
                  <a:cubicBezTo>
                    <a:pt x="1406738" y="1591225"/>
                    <a:pt x="1349114" y="1596084"/>
                    <a:pt x="1308671" y="1600577"/>
                  </a:cubicBezTo>
                  <a:cubicBezTo>
                    <a:pt x="1299340" y="1603687"/>
                    <a:pt x="1290514" y="1609908"/>
                    <a:pt x="1280679" y="1609908"/>
                  </a:cubicBezTo>
                  <a:cubicBezTo>
                    <a:pt x="1070039" y="1609908"/>
                    <a:pt x="1098091" y="1612133"/>
                    <a:pt x="972769" y="1591247"/>
                  </a:cubicBezTo>
                  <a:cubicBezTo>
                    <a:pt x="963438" y="1585027"/>
                    <a:pt x="954807" y="1577601"/>
                    <a:pt x="944777" y="1572586"/>
                  </a:cubicBezTo>
                  <a:cubicBezTo>
                    <a:pt x="935980" y="1568188"/>
                    <a:pt x="926430" y="1565184"/>
                    <a:pt x="916786" y="1563255"/>
                  </a:cubicBezTo>
                  <a:cubicBezTo>
                    <a:pt x="879683" y="1555834"/>
                    <a:pt x="841526" y="1553771"/>
                    <a:pt x="804818" y="1544594"/>
                  </a:cubicBezTo>
                  <a:cubicBezTo>
                    <a:pt x="792377" y="1541484"/>
                    <a:pt x="779779" y="1538948"/>
                    <a:pt x="767496" y="1535263"/>
                  </a:cubicBezTo>
                  <a:cubicBezTo>
                    <a:pt x="748655" y="1529611"/>
                    <a:pt x="730173" y="1522822"/>
                    <a:pt x="711512" y="1516602"/>
                  </a:cubicBezTo>
                  <a:cubicBezTo>
                    <a:pt x="702181" y="1513492"/>
                    <a:pt x="693062" y="1509656"/>
                    <a:pt x="683520" y="1507271"/>
                  </a:cubicBezTo>
                  <a:cubicBezTo>
                    <a:pt x="624862" y="1492607"/>
                    <a:pt x="658893" y="1499755"/>
                    <a:pt x="580884" y="1488610"/>
                  </a:cubicBezTo>
                  <a:cubicBezTo>
                    <a:pt x="562223" y="1482390"/>
                    <a:pt x="541267" y="1480860"/>
                    <a:pt x="524900" y="1469949"/>
                  </a:cubicBezTo>
                  <a:cubicBezTo>
                    <a:pt x="515569" y="1463729"/>
                    <a:pt x="506938" y="1456303"/>
                    <a:pt x="496908" y="1451288"/>
                  </a:cubicBezTo>
                  <a:cubicBezTo>
                    <a:pt x="419647" y="1412657"/>
                    <a:pt x="521145" y="1476776"/>
                    <a:pt x="440924" y="1423296"/>
                  </a:cubicBezTo>
                  <a:cubicBezTo>
                    <a:pt x="424092" y="1398048"/>
                    <a:pt x="415439" y="1387576"/>
                    <a:pt x="403602" y="1357982"/>
                  </a:cubicBezTo>
                  <a:cubicBezTo>
                    <a:pt x="375012" y="1286505"/>
                    <a:pt x="402047" y="1319103"/>
                    <a:pt x="366279" y="1283337"/>
                  </a:cubicBezTo>
                  <a:cubicBezTo>
                    <a:pt x="363169" y="1274006"/>
                    <a:pt x="361347" y="1264142"/>
                    <a:pt x="356949" y="1255345"/>
                  </a:cubicBezTo>
                  <a:cubicBezTo>
                    <a:pt x="351934" y="1245315"/>
                    <a:pt x="342842" y="1237600"/>
                    <a:pt x="338288" y="1227353"/>
                  </a:cubicBezTo>
                  <a:cubicBezTo>
                    <a:pt x="293873" y="1127419"/>
                    <a:pt x="343197" y="1206726"/>
                    <a:pt x="300965" y="1143377"/>
                  </a:cubicBezTo>
                  <a:cubicBezTo>
                    <a:pt x="297855" y="1127826"/>
                    <a:pt x="297204" y="1111573"/>
                    <a:pt x="291635" y="1096724"/>
                  </a:cubicBezTo>
                  <a:cubicBezTo>
                    <a:pt x="287697" y="1086224"/>
                    <a:pt x="274488" y="1079844"/>
                    <a:pt x="272973" y="1068733"/>
                  </a:cubicBezTo>
                  <a:cubicBezTo>
                    <a:pt x="236612" y="802091"/>
                    <a:pt x="286763" y="960810"/>
                    <a:pt x="254312" y="863459"/>
                  </a:cubicBezTo>
                  <a:cubicBezTo>
                    <a:pt x="257409" y="804614"/>
                    <a:pt x="246053" y="721000"/>
                    <a:pt x="272973" y="658186"/>
                  </a:cubicBezTo>
                  <a:cubicBezTo>
                    <a:pt x="278452" y="645401"/>
                    <a:pt x="284734" y="632940"/>
                    <a:pt x="291635" y="620863"/>
                  </a:cubicBezTo>
                  <a:cubicBezTo>
                    <a:pt x="297199" y="611127"/>
                    <a:pt x="304076" y="602202"/>
                    <a:pt x="310296" y="592871"/>
                  </a:cubicBezTo>
                  <a:lnTo>
                    <a:pt x="328957" y="536888"/>
                  </a:lnTo>
                  <a:lnTo>
                    <a:pt x="338288" y="508896"/>
                  </a:lnTo>
                  <a:cubicBezTo>
                    <a:pt x="341398" y="499565"/>
                    <a:pt x="342162" y="489088"/>
                    <a:pt x="347618" y="480904"/>
                  </a:cubicBezTo>
                  <a:cubicBezTo>
                    <a:pt x="361476" y="460117"/>
                    <a:pt x="365945" y="449447"/>
                    <a:pt x="384941" y="434251"/>
                  </a:cubicBezTo>
                  <a:cubicBezTo>
                    <a:pt x="410781" y="413580"/>
                    <a:pt x="411359" y="416115"/>
                    <a:pt x="440924" y="406259"/>
                  </a:cubicBezTo>
                  <a:cubicBezTo>
                    <a:pt x="488210" y="358976"/>
                    <a:pt x="427014" y="414605"/>
                    <a:pt x="487577" y="378267"/>
                  </a:cubicBezTo>
                  <a:cubicBezTo>
                    <a:pt x="551616" y="339843"/>
                    <a:pt x="454938" y="376708"/>
                    <a:pt x="534230" y="350275"/>
                  </a:cubicBezTo>
                  <a:cubicBezTo>
                    <a:pt x="581520" y="302987"/>
                    <a:pt x="520315" y="358626"/>
                    <a:pt x="580884" y="322284"/>
                  </a:cubicBezTo>
                  <a:cubicBezTo>
                    <a:pt x="588427" y="317758"/>
                    <a:pt x="591677" y="307556"/>
                    <a:pt x="599545" y="303622"/>
                  </a:cubicBezTo>
                  <a:cubicBezTo>
                    <a:pt x="617139" y="294825"/>
                    <a:pt x="636867" y="291181"/>
                    <a:pt x="655528" y="284961"/>
                  </a:cubicBezTo>
                  <a:lnTo>
                    <a:pt x="795488" y="238308"/>
                  </a:lnTo>
                  <a:lnTo>
                    <a:pt x="851471" y="219647"/>
                  </a:lnTo>
                  <a:cubicBezTo>
                    <a:pt x="860802" y="216537"/>
                    <a:pt x="870666" y="214714"/>
                    <a:pt x="879463" y="210316"/>
                  </a:cubicBezTo>
                  <a:cubicBezTo>
                    <a:pt x="891904" y="204096"/>
                    <a:pt x="904709" y="198556"/>
                    <a:pt x="916786" y="191655"/>
                  </a:cubicBezTo>
                  <a:cubicBezTo>
                    <a:pt x="926522" y="186091"/>
                    <a:pt x="935041" y="178558"/>
                    <a:pt x="944777" y="172994"/>
                  </a:cubicBezTo>
                  <a:cubicBezTo>
                    <a:pt x="963686" y="162189"/>
                    <a:pt x="988145" y="150067"/>
                    <a:pt x="1010092" y="145002"/>
                  </a:cubicBezTo>
                  <a:cubicBezTo>
                    <a:pt x="1040998" y="137870"/>
                    <a:pt x="1103398" y="126341"/>
                    <a:pt x="1103398" y="126341"/>
                  </a:cubicBezTo>
                  <a:cubicBezTo>
                    <a:pt x="1196704" y="129451"/>
                    <a:pt x="1290119" y="130189"/>
                    <a:pt x="1383316" y="135671"/>
                  </a:cubicBezTo>
                  <a:cubicBezTo>
                    <a:pt x="1396118" y="136424"/>
                    <a:pt x="1408356" y="141317"/>
                    <a:pt x="1420639" y="145002"/>
                  </a:cubicBezTo>
                  <a:cubicBezTo>
                    <a:pt x="1439480" y="150654"/>
                    <a:pt x="1476622" y="163663"/>
                    <a:pt x="1476622" y="163663"/>
                  </a:cubicBezTo>
                  <a:cubicBezTo>
                    <a:pt x="1495283" y="160553"/>
                    <a:pt x="1516180" y="163719"/>
                    <a:pt x="1532606" y="154333"/>
                  </a:cubicBezTo>
                  <a:cubicBezTo>
                    <a:pt x="1541146" y="149453"/>
                    <a:pt x="1532112" y="126788"/>
                    <a:pt x="1541937" y="126341"/>
                  </a:cubicBezTo>
                  <a:cubicBezTo>
                    <a:pt x="1675574" y="120266"/>
                    <a:pt x="1809414" y="132561"/>
                    <a:pt x="1943153" y="135671"/>
                  </a:cubicBezTo>
                  <a:cubicBezTo>
                    <a:pt x="1968035" y="141892"/>
                    <a:pt x="1993467" y="146222"/>
                    <a:pt x="2017798" y="154333"/>
                  </a:cubicBezTo>
                  <a:cubicBezTo>
                    <a:pt x="2030993" y="158732"/>
                    <a:pt x="2041211" y="172994"/>
                    <a:pt x="2055120" y="172994"/>
                  </a:cubicBezTo>
                  <a:cubicBezTo>
                    <a:pt x="2074791" y="172994"/>
                    <a:pt x="2111104" y="154333"/>
                    <a:pt x="2111104" y="154333"/>
                  </a:cubicBezTo>
                  <a:cubicBezTo>
                    <a:pt x="2117324" y="148112"/>
                    <a:pt x="2122222" y="140197"/>
                    <a:pt x="2129765" y="135671"/>
                  </a:cubicBezTo>
                  <a:cubicBezTo>
                    <a:pt x="2173172" y="109627"/>
                    <a:pt x="2285536" y="134859"/>
                    <a:pt x="2297716" y="135671"/>
                  </a:cubicBezTo>
                  <a:cubicBezTo>
                    <a:pt x="2300826" y="191655"/>
                    <a:pt x="2303052" y="247694"/>
                    <a:pt x="2307047" y="303622"/>
                  </a:cubicBezTo>
                  <a:cubicBezTo>
                    <a:pt x="2313608" y="395471"/>
                    <a:pt x="2307672" y="370813"/>
                    <a:pt x="2325708" y="424920"/>
                  </a:cubicBezTo>
                  <a:cubicBezTo>
                    <a:pt x="2322598" y="518226"/>
                    <a:pt x="2321158" y="611603"/>
                    <a:pt x="2316377" y="704839"/>
                  </a:cubicBezTo>
                  <a:cubicBezTo>
                    <a:pt x="2312589" y="778706"/>
                    <a:pt x="2313639" y="769039"/>
                    <a:pt x="2297716" y="816806"/>
                  </a:cubicBezTo>
                  <a:cubicBezTo>
                    <a:pt x="2294606" y="835467"/>
                    <a:pt x="2290886" y="854037"/>
                    <a:pt x="2288386" y="872790"/>
                  </a:cubicBezTo>
                  <a:cubicBezTo>
                    <a:pt x="2274498" y="976953"/>
                    <a:pt x="2289174" y="926410"/>
                    <a:pt x="2269724" y="984757"/>
                  </a:cubicBezTo>
                  <a:cubicBezTo>
                    <a:pt x="2272834" y="1056292"/>
                    <a:pt x="2271930" y="1128114"/>
                    <a:pt x="2279055" y="1199361"/>
                  </a:cubicBezTo>
                  <a:cubicBezTo>
                    <a:pt x="2281308" y="1221891"/>
                    <a:pt x="2297050" y="1242042"/>
                    <a:pt x="2297716" y="1264675"/>
                  </a:cubicBezTo>
                  <a:cubicBezTo>
                    <a:pt x="2300187" y="1348672"/>
                    <a:pt x="2293976" y="1432755"/>
                    <a:pt x="2288386" y="1516602"/>
                  </a:cubicBezTo>
                  <a:cubicBezTo>
                    <a:pt x="2287732" y="1526416"/>
                    <a:pt x="2285199" y="1536914"/>
                    <a:pt x="2279055" y="1544594"/>
                  </a:cubicBezTo>
                  <a:cubicBezTo>
                    <a:pt x="2272050" y="1553351"/>
                    <a:pt x="2261311" y="1558701"/>
                    <a:pt x="2251063" y="1563255"/>
                  </a:cubicBezTo>
                  <a:cubicBezTo>
                    <a:pt x="2211159" y="1580990"/>
                    <a:pt x="2195749" y="1580392"/>
                    <a:pt x="2157757" y="1591247"/>
                  </a:cubicBezTo>
                  <a:cubicBezTo>
                    <a:pt x="2148300" y="1593949"/>
                    <a:pt x="2139096" y="1597467"/>
                    <a:pt x="2129765" y="1600577"/>
                  </a:cubicBezTo>
                  <a:lnTo>
                    <a:pt x="1672565" y="1591247"/>
                  </a:lnTo>
                  <a:cubicBezTo>
                    <a:pt x="1656717" y="1590660"/>
                    <a:pt x="1641771" y="1581916"/>
                    <a:pt x="1625912" y="1581916"/>
                  </a:cubicBezTo>
                  <a:cubicBezTo>
                    <a:pt x="1485918" y="1581916"/>
                    <a:pt x="1345994" y="1588137"/>
                    <a:pt x="1206035" y="1591247"/>
                  </a:cubicBezTo>
                  <a:cubicBezTo>
                    <a:pt x="1196704" y="1594357"/>
                    <a:pt x="1187585" y="1598192"/>
                    <a:pt x="1178043" y="1600577"/>
                  </a:cubicBezTo>
                  <a:cubicBezTo>
                    <a:pt x="1162658" y="1604423"/>
                    <a:pt x="1146871" y="1606468"/>
                    <a:pt x="1131390" y="1609908"/>
                  </a:cubicBezTo>
                  <a:cubicBezTo>
                    <a:pt x="1118871" y="1612690"/>
                    <a:pt x="1106508" y="1616129"/>
                    <a:pt x="1094067" y="1619239"/>
                  </a:cubicBezTo>
                  <a:cubicBezTo>
                    <a:pt x="0" y="1607082"/>
                    <a:pt x="333272" y="1881608"/>
                    <a:pt x="244981" y="1572586"/>
                  </a:cubicBezTo>
                  <a:cubicBezTo>
                    <a:pt x="242279" y="1563129"/>
                    <a:pt x="237785" y="1554195"/>
                    <a:pt x="235651" y="1544594"/>
                  </a:cubicBezTo>
                  <a:cubicBezTo>
                    <a:pt x="231547" y="1526126"/>
                    <a:pt x="229430" y="1507271"/>
                    <a:pt x="226320" y="1488610"/>
                  </a:cubicBezTo>
                  <a:cubicBezTo>
                    <a:pt x="229430" y="1230463"/>
                    <a:pt x="232254" y="972312"/>
                    <a:pt x="235651" y="714169"/>
                  </a:cubicBezTo>
                  <a:cubicBezTo>
                    <a:pt x="238475" y="499561"/>
                    <a:pt x="172794" y="272480"/>
                    <a:pt x="244981" y="70357"/>
                  </a:cubicBezTo>
                  <a:cubicBezTo>
                    <a:pt x="270109" y="0"/>
                    <a:pt x="394271" y="64136"/>
                    <a:pt x="468916" y="61026"/>
                  </a:cubicBezTo>
                  <a:cubicBezTo>
                    <a:pt x="493798" y="57916"/>
                    <a:pt x="518827" y="55818"/>
                    <a:pt x="543561" y="51696"/>
                  </a:cubicBezTo>
                  <a:cubicBezTo>
                    <a:pt x="556210" y="49588"/>
                    <a:pt x="568060" y="42365"/>
                    <a:pt x="580884" y="42365"/>
                  </a:cubicBezTo>
                  <a:cubicBezTo>
                    <a:pt x="674242" y="42365"/>
                    <a:pt x="767496" y="48586"/>
                    <a:pt x="860802" y="51696"/>
                  </a:cubicBezTo>
                  <a:cubicBezTo>
                    <a:pt x="888794" y="57916"/>
                    <a:pt x="916539" y="65374"/>
                    <a:pt x="944777" y="70357"/>
                  </a:cubicBezTo>
                  <a:cubicBezTo>
                    <a:pt x="994175" y="79074"/>
                    <a:pt x="1100325" y="86892"/>
                    <a:pt x="1140720" y="89018"/>
                  </a:cubicBezTo>
                  <a:cubicBezTo>
                    <a:pt x="1218430" y="93108"/>
                    <a:pt x="1296231" y="95239"/>
                    <a:pt x="1373986" y="98349"/>
                  </a:cubicBezTo>
                  <a:cubicBezTo>
                    <a:pt x="1411308" y="104569"/>
                    <a:pt x="1450058" y="105044"/>
                    <a:pt x="1485953" y="117010"/>
                  </a:cubicBezTo>
                  <a:cubicBezTo>
                    <a:pt x="1495284" y="120120"/>
                    <a:pt x="1504170" y="125255"/>
                    <a:pt x="1513945" y="126341"/>
                  </a:cubicBezTo>
                  <a:cubicBezTo>
                    <a:pt x="1532492" y="128402"/>
                    <a:pt x="1551267" y="126341"/>
                    <a:pt x="1569928" y="126341"/>
                  </a:cubicBezTo>
                  <a:lnTo>
                    <a:pt x="1569928" y="126341"/>
                  </a:lnTo>
                  <a:lnTo>
                    <a:pt x="1625912" y="163663"/>
                  </a:lnTo>
                  <a:lnTo>
                    <a:pt x="1625912" y="163663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691680" y="1136712"/>
            <a:ext cx="2304256" cy="2004256"/>
            <a:chOff x="4602058" y="3051110"/>
            <a:chExt cx="2151101" cy="1950098"/>
          </a:xfrm>
        </p:grpSpPr>
        <p:pic>
          <p:nvPicPr>
            <p:cNvPr id="1034" name="Picture 10" descr="Круг надувной для плавания диаметром 97 см с ручками Intex 58263 Transparent Tubes (от 9 лет)"/>
            <p:cNvPicPr>
              <a:picLocks noChangeAspect="1" noChangeArrowheads="1"/>
            </p:cNvPicPr>
            <p:nvPr/>
          </p:nvPicPr>
          <p:blipFill>
            <a:blip r:embed="rId3" cstate="print"/>
            <a:srcRect l="12326" t="4590" r="11885" b="8201"/>
            <a:stretch>
              <a:fillRect/>
            </a:stretch>
          </p:blipFill>
          <p:spPr bwMode="auto">
            <a:xfrm>
              <a:off x="5076056" y="3356992"/>
              <a:ext cx="1296144" cy="1368152"/>
            </a:xfrm>
            <a:prstGeom prst="rect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pic>
        <p:sp>
          <p:nvSpPr>
            <p:cNvPr id="21" name="Полилиния 20"/>
            <p:cNvSpPr/>
            <p:nvPr/>
          </p:nvSpPr>
          <p:spPr>
            <a:xfrm>
              <a:off x="4602058" y="3051110"/>
              <a:ext cx="2151101" cy="1950098"/>
            </a:xfrm>
            <a:custGeom>
              <a:avLst/>
              <a:gdLst>
                <a:gd name="connsiteX0" fmla="*/ 1108277 w 2151101"/>
                <a:gd name="connsiteY0" fmla="*/ 214604 h 1950098"/>
                <a:gd name="connsiteX1" fmla="*/ 1108277 w 2151101"/>
                <a:gd name="connsiteY1" fmla="*/ 214604 h 1950098"/>
                <a:gd name="connsiteX2" fmla="*/ 1098946 w 2151101"/>
                <a:gd name="connsiteY2" fmla="*/ 298580 h 1950098"/>
                <a:gd name="connsiteX3" fmla="*/ 1042962 w 2151101"/>
                <a:gd name="connsiteY3" fmla="*/ 317241 h 1950098"/>
                <a:gd name="connsiteX4" fmla="*/ 1014971 w 2151101"/>
                <a:gd name="connsiteY4" fmla="*/ 326572 h 1950098"/>
                <a:gd name="connsiteX5" fmla="*/ 986979 w 2151101"/>
                <a:gd name="connsiteY5" fmla="*/ 335902 h 1950098"/>
                <a:gd name="connsiteX6" fmla="*/ 837689 w 2151101"/>
                <a:gd name="connsiteY6" fmla="*/ 354563 h 1950098"/>
                <a:gd name="connsiteX7" fmla="*/ 781705 w 2151101"/>
                <a:gd name="connsiteY7" fmla="*/ 373225 h 1950098"/>
                <a:gd name="connsiteX8" fmla="*/ 707060 w 2151101"/>
                <a:gd name="connsiteY8" fmla="*/ 391886 h 1950098"/>
                <a:gd name="connsiteX9" fmla="*/ 660407 w 2151101"/>
                <a:gd name="connsiteY9" fmla="*/ 429208 h 1950098"/>
                <a:gd name="connsiteX10" fmla="*/ 623085 w 2151101"/>
                <a:gd name="connsiteY10" fmla="*/ 494523 h 1950098"/>
                <a:gd name="connsiteX11" fmla="*/ 567101 w 2151101"/>
                <a:gd name="connsiteY11" fmla="*/ 569168 h 1950098"/>
                <a:gd name="connsiteX12" fmla="*/ 539109 w 2151101"/>
                <a:gd name="connsiteY12" fmla="*/ 615821 h 1950098"/>
                <a:gd name="connsiteX13" fmla="*/ 511118 w 2151101"/>
                <a:gd name="connsiteY13" fmla="*/ 662474 h 1950098"/>
                <a:gd name="connsiteX14" fmla="*/ 501787 w 2151101"/>
                <a:gd name="connsiteY14" fmla="*/ 709127 h 1950098"/>
                <a:gd name="connsiteX15" fmla="*/ 483126 w 2151101"/>
                <a:gd name="connsiteY15" fmla="*/ 746449 h 1950098"/>
                <a:gd name="connsiteX16" fmla="*/ 473795 w 2151101"/>
                <a:gd name="connsiteY16" fmla="*/ 830425 h 1950098"/>
                <a:gd name="connsiteX17" fmla="*/ 455134 w 2151101"/>
                <a:gd name="connsiteY17" fmla="*/ 895739 h 1950098"/>
                <a:gd name="connsiteX18" fmla="*/ 464464 w 2151101"/>
                <a:gd name="connsiteY18" fmla="*/ 1166327 h 1950098"/>
                <a:gd name="connsiteX19" fmla="*/ 492456 w 2151101"/>
                <a:gd name="connsiteY19" fmla="*/ 1250302 h 1950098"/>
                <a:gd name="connsiteX20" fmla="*/ 520448 w 2151101"/>
                <a:gd name="connsiteY20" fmla="*/ 1352939 h 1950098"/>
                <a:gd name="connsiteX21" fmla="*/ 539109 w 2151101"/>
                <a:gd name="connsiteY21" fmla="*/ 1380931 h 1950098"/>
                <a:gd name="connsiteX22" fmla="*/ 557771 w 2151101"/>
                <a:gd name="connsiteY22" fmla="*/ 1455576 h 1950098"/>
                <a:gd name="connsiteX23" fmla="*/ 595093 w 2151101"/>
                <a:gd name="connsiteY23" fmla="*/ 1511559 h 1950098"/>
                <a:gd name="connsiteX24" fmla="*/ 604424 w 2151101"/>
                <a:gd name="connsiteY24" fmla="*/ 1539551 h 1950098"/>
                <a:gd name="connsiteX25" fmla="*/ 688399 w 2151101"/>
                <a:gd name="connsiteY25" fmla="*/ 1604866 h 1950098"/>
                <a:gd name="connsiteX26" fmla="*/ 772375 w 2151101"/>
                <a:gd name="connsiteY26" fmla="*/ 1642188 h 1950098"/>
                <a:gd name="connsiteX27" fmla="*/ 800366 w 2151101"/>
                <a:gd name="connsiteY27" fmla="*/ 1651519 h 1950098"/>
                <a:gd name="connsiteX28" fmla="*/ 828358 w 2151101"/>
                <a:gd name="connsiteY28" fmla="*/ 1660849 h 1950098"/>
                <a:gd name="connsiteX29" fmla="*/ 847020 w 2151101"/>
                <a:gd name="connsiteY29" fmla="*/ 1679510 h 1950098"/>
                <a:gd name="connsiteX30" fmla="*/ 949656 w 2151101"/>
                <a:gd name="connsiteY30" fmla="*/ 1698172 h 1950098"/>
                <a:gd name="connsiteX31" fmla="*/ 996309 w 2151101"/>
                <a:gd name="connsiteY31" fmla="*/ 1707502 h 1950098"/>
                <a:gd name="connsiteX32" fmla="*/ 1061624 w 2151101"/>
                <a:gd name="connsiteY32" fmla="*/ 1726163 h 1950098"/>
                <a:gd name="connsiteX33" fmla="*/ 1117607 w 2151101"/>
                <a:gd name="connsiteY33" fmla="*/ 1735494 h 1950098"/>
                <a:gd name="connsiteX34" fmla="*/ 1322881 w 2151101"/>
                <a:gd name="connsiteY34" fmla="*/ 1726163 h 1950098"/>
                <a:gd name="connsiteX35" fmla="*/ 1378864 w 2151101"/>
                <a:gd name="connsiteY35" fmla="*/ 1698172 h 1950098"/>
                <a:gd name="connsiteX36" fmla="*/ 1416187 w 2151101"/>
                <a:gd name="connsiteY36" fmla="*/ 1688841 h 1950098"/>
                <a:gd name="connsiteX37" fmla="*/ 1453509 w 2151101"/>
                <a:gd name="connsiteY37" fmla="*/ 1670180 h 1950098"/>
                <a:gd name="connsiteX38" fmla="*/ 1481501 w 2151101"/>
                <a:gd name="connsiteY38" fmla="*/ 1660849 h 1950098"/>
                <a:gd name="connsiteX39" fmla="*/ 1556146 w 2151101"/>
                <a:gd name="connsiteY39" fmla="*/ 1642188 h 1950098"/>
                <a:gd name="connsiteX40" fmla="*/ 1584138 w 2151101"/>
                <a:gd name="connsiteY40" fmla="*/ 1623527 h 1950098"/>
                <a:gd name="connsiteX41" fmla="*/ 1630791 w 2151101"/>
                <a:gd name="connsiteY41" fmla="*/ 1567543 h 1950098"/>
                <a:gd name="connsiteX42" fmla="*/ 1668113 w 2151101"/>
                <a:gd name="connsiteY42" fmla="*/ 1511559 h 1950098"/>
                <a:gd name="connsiteX43" fmla="*/ 1686775 w 2151101"/>
                <a:gd name="connsiteY43" fmla="*/ 1483568 h 1950098"/>
                <a:gd name="connsiteX44" fmla="*/ 1705436 w 2151101"/>
                <a:gd name="connsiteY44" fmla="*/ 1418253 h 1950098"/>
                <a:gd name="connsiteX45" fmla="*/ 1742758 w 2151101"/>
                <a:gd name="connsiteY45" fmla="*/ 1362270 h 1950098"/>
                <a:gd name="connsiteX46" fmla="*/ 1789411 w 2151101"/>
                <a:gd name="connsiteY46" fmla="*/ 1315617 h 1950098"/>
                <a:gd name="connsiteX47" fmla="*/ 1817403 w 2151101"/>
                <a:gd name="connsiteY47" fmla="*/ 1231641 h 1950098"/>
                <a:gd name="connsiteX48" fmla="*/ 1826734 w 2151101"/>
                <a:gd name="connsiteY48" fmla="*/ 1203649 h 1950098"/>
                <a:gd name="connsiteX49" fmla="*/ 1826734 w 2151101"/>
                <a:gd name="connsiteY49" fmla="*/ 1007706 h 1950098"/>
                <a:gd name="connsiteX50" fmla="*/ 1808073 w 2151101"/>
                <a:gd name="connsiteY50" fmla="*/ 979714 h 1950098"/>
                <a:gd name="connsiteX51" fmla="*/ 1798742 w 2151101"/>
                <a:gd name="connsiteY51" fmla="*/ 951723 h 1950098"/>
                <a:gd name="connsiteX52" fmla="*/ 1780081 w 2151101"/>
                <a:gd name="connsiteY52" fmla="*/ 914400 h 1950098"/>
                <a:gd name="connsiteX53" fmla="*/ 1770750 w 2151101"/>
                <a:gd name="connsiteY53" fmla="*/ 858417 h 1950098"/>
                <a:gd name="connsiteX54" fmla="*/ 1761420 w 2151101"/>
                <a:gd name="connsiteY54" fmla="*/ 774441 h 1950098"/>
                <a:gd name="connsiteX55" fmla="*/ 1742758 w 2151101"/>
                <a:gd name="connsiteY55" fmla="*/ 718457 h 1950098"/>
                <a:gd name="connsiteX56" fmla="*/ 1724097 w 2151101"/>
                <a:gd name="connsiteY56" fmla="*/ 662474 h 1950098"/>
                <a:gd name="connsiteX57" fmla="*/ 1696105 w 2151101"/>
                <a:gd name="connsiteY57" fmla="*/ 597159 h 1950098"/>
                <a:gd name="connsiteX58" fmla="*/ 1658783 w 2151101"/>
                <a:gd name="connsiteY58" fmla="*/ 541176 h 1950098"/>
                <a:gd name="connsiteX59" fmla="*/ 1649452 w 2151101"/>
                <a:gd name="connsiteY59" fmla="*/ 513184 h 1950098"/>
                <a:gd name="connsiteX60" fmla="*/ 1612130 w 2151101"/>
                <a:gd name="connsiteY60" fmla="*/ 494523 h 1950098"/>
                <a:gd name="connsiteX61" fmla="*/ 1565477 w 2151101"/>
                <a:gd name="connsiteY61" fmla="*/ 466531 h 1950098"/>
                <a:gd name="connsiteX62" fmla="*/ 1500162 w 2151101"/>
                <a:gd name="connsiteY62" fmla="*/ 419878 h 1950098"/>
                <a:gd name="connsiteX63" fmla="*/ 1444179 w 2151101"/>
                <a:gd name="connsiteY63" fmla="*/ 391886 h 1950098"/>
                <a:gd name="connsiteX64" fmla="*/ 1388195 w 2151101"/>
                <a:gd name="connsiteY64" fmla="*/ 363894 h 1950098"/>
                <a:gd name="connsiteX65" fmla="*/ 1285558 w 2151101"/>
                <a:gd name="connsiteY65" fmla="*/ 345233 h 1950098"/>
                <a:gd name="connsiteX66" fmla="*/ 1192252 w 2151101"/>
                <a:gd name="connsiteY66" fmla="*/ 326572 h 1950098"/>
                <a:gd name="connsiteX67" fmla="*/ 1154930 w 2151101"/>
                <a:gd name="connsiteY67" fmla="*/ 317241 h 1950098"/>
                <a:gd name="connsiteX68" fmla="*/ 1089615 w 2151101"/>
                <a:gd name="connsiteY68" fmla="*/ 307910 h 1950098"/>
                <a:gd name="connsiteX69" fmla="*/ 1108277 w 2151101"/>
                <a:gd name="connsiteY69" fmla="*/ 233266 h 1950098"/>
                <a:gd name="connsiteX70" fmla="*/ 1182922 w 2151101"/>
                <a:gd name="connsiteY70" fmla="*/ 195943 h 1950098"/>
                <a:gd name="connsiteX71" fmla="*/ 1276228 w 2151101"/>
                <a:gd name="connsiteY71" fmla="*/ 167951 h 1950098"/>
                <a:gd name="connsiteX72" fmla="*/ 1378864 w 2151101"/>
                <a:gd name="connsiteY72" fmla="*/ 149290 h 1950098"/>
                <a:gd name="connsiteX73" fmla="*/ 1406856 w 2151101"/>
                <a:gd name="connsiteY73" fmla="*/ 139959 h 1950098"/>
                <a:gd name="connsiteX74" fmla="*/ 1761420 w 2151101"/>
                <a:gd name="connsiteY74" fmla="*/ 149290 h 1950098"/>
                <a:gd name="connsiteX75" fmla="*/ 1854726 w 2151101"/>
                <a:gd name="connsiteY75" fmla="*/ 186612 h 1950098"/>
                <a:gd name="connsiteX76" fmla="*/ 1910709 w 2151101"/>
                <a:gd name="connsiteY76" fmla="*/ 223935 h 1950098"/>
                <a:gd name="connsiteX77" fmla="*/ 1929371 w 2151101"/>
                <a:gd name="connsiteY77" fmla="*/ 242596 h 1950098"/>
                <a:gd name="connsiteX78" fmla="*/ 1985354 w 2151101"/>
                <a:gd name="connsiteY78" fmla="*/ 270588 h 1950098"/>
                <a:gd name="connsiteX79" fmla="*/ 2069330 w 2151101"/>
                <a:gd name="connsiteY79" fmla="*/ 345233 h 1950098"/>
                <a:gd name="connsiteX80" fmla="*/ 2106652 w 2151101"/>
                <a:gd name="connsiteY80" fmla="*/ 410547 h 1950098"/>
                <a:gd name="connsiteX81" fmla="*/ 2115983 w 2151101"/>
                <a:gd name="connsiteY81" fmla="*/ 438539 h 1950098"/>
                <a:gd name="connsiteX82" fmla="*/ 2134644 w 2151101"/>
                <a:gd name="connsiteY82" fmla="*/ 522514 h 1950098"/>
                <a:gd name="connsiteX83" fmla="*/ 2134644 w 2151101"/>
                <a:gd name="connsiteY83" fmla="*/ 1744825 h 1950098"/>
                <a:gd name="connsiteX84" fmla="*/ 2097322 w 2151101"/>
                <a:gd name="connsiteY84" fmla="*/ 1800808 h 1950098"/>
                <a:gd name="connsiteX85" fmla="*/ 2087991 w 2151101"/>
                <a:gd name="connsiteY85" fmla="*/ 1828800 h 1950098"/>
                <a:gd name="connsiteX86" fmla="*/ 2069330 w 2151101"/>
                <a:gd name="connsiteY86" fmla="*/ 1856792 h 1950098"/>
                <a:gd name="connsiteX87" fmla="*/ 1994685 w 2151101"/>
                <a:gd name="connsiteY87" fmla="*/ 1912776 h 1950098"/>
                <a:gd name="connsiteX88" fmla="*/ 1957362 w 2151101"/>
                <a:gd name="connsiteY88" fmla="*/ 1922106 h 1950098"/>
                <a:gd name="connsiteX89" fmla="*/ 1929371 w 2151101"/>
                <a:gd name="connsiteY89" fmla="*/ 1931437 h 1950098"/>
                <a:gd name="connsiteX90" fmla="*/ 1910709 w 2151101"/>
                <a:gd name="connsiteY90" fmla="*/ 1950098 h 1950098"/>
                <a:gd name="connsiteX91" fmla="*/ 1182922 w 2151101"/>
                <a:gd name="connsiteY91" fmla="*/ 1940768 h 1950098"/>
                <a:gd name="connsiteX92" fmla="*/ 1136269 w 2151101"/>
                <a:gd name="connsiteY92" fmla="*/ 1931437 h 1950098"/>
                <a:gd name="connsiteX93" fmla="*/ 361828 w 2151101"/>
                <a:gd name="connsiteY93" fmla="*/ 1922106 h 1950098"/>
                <a:gd name="connsiteX94" fmla="*/ 324505 w 2151101"/>
                <a:gd name="connsiteY94" fmla="*/ 1903445 h 1950098"/>
                <a:gd name="connsiteX95" fmla="*/ 277852 w 2151101"/>
                <a:gd name="connsiteY95" fmla="*/ 1875453 h 1950098"/>
                <a:gd name="connsiteX96" fmla="*/ 249860 w 2151101"/>
                <a:gd name="connsiteY96" fmla="*/ 1856792 h 1950098"/>
                <a:gd name="connsiteX97" fmla="*/ 184546 w 2151101"/>
                <a:gd name="connsiteY97" fmla="*/ 1828800 h 1950098"/>
                <a:gd name="connsiteX98" fmla="*/ 165885 w 2151101"/>
                <a:gd name="connsiteY98" fmla="*/ 1800808 h 1950098"/>
                <a:gd name="connsiteX99" fmla="*/ 137893 w 2151101"/>
                <a:gd name="connsiteY99" fmla="*/ 1772817 h 1950098"/>
                <a:gd name="connsiteX100" fmla="*/ 109901 w 2151101"/>
                <a:gd name="connsiteY100" fmla="*/ 1726163 h 1950098"/>
                <a:gd name="connsiteX101" fmla="*/ 91240 w 2151101"/>
                <a:gd name="connsiteY101" fmla="*/ 1250302 h 1950098"/>
                <a:gd name="connsiteX102" fmla="*/ 81909 w 2151101"/>
                <a:gd name="connsiteY102" fmla="*/ 1222310 h 1950098"/>
                <a:gd name="connsiteX103" fmla="*/ 53918 w 2151101"/>
                <a:gd name="connsiteY103" fmla="*/ 1119674 h 1950098"/>
                <a:gd name="connsiteX104" fmla="*/ 44587 w 2151101"/>
                <a:gd name="connsiteY104" fmla="*/ 214604 h 1950098"/>
                <a:gd name="connsiteX105" fmla="*/ 63248 w 2151101"/>
                <a:gd name="connsiteY105" fmla="*/ 130629 h 1950098"/>
                <a:gd name="connsiteX106" fmla="*/ 119232 w 2151101"/>
                <a:gd name="connsiteY106" fmla="*/ 65314 h 1950098"/>
                <a:gd name="connsiteX107" fmla="*/ 156554 w 2151101"/>
                <a:gd name="connsiteY107" fmla="*/ 37323 h 1950098"/>
                <a:gd name="connsiteX108" fmla="*/ 175215 w 2151101"/>
                <a:gd name="connsiteY108" fmla="*/ 18661 h 1950098"/>
                <a:gd name="connsiteX109" fmla="*/ 231199 w 2151101"/>
                <a:gd name="connsiteY109" fmla="*/ 0 h 1950098"/>
                <a:gd name="connsiteX110" fmla="*/ 986979 w 2151101"/>
                <a:gd name="connsiteY110" fmla="*/ 9331 h 1950098"/>
                <a:gd name="connsiteX111" fmla="*/ 1061624 w 2151101"/>
                <a:gd name="connsiteY111" fmla="*/ 27992 h 1950098"/>
                <a:gd name="connsiteX112" fmla="*/ 1089615 w 2151101"/>
                <a:gd name="connsiteY112" fmla="*/ 46653 h 1950098"/>
                <a:gd name="connsiteX113" fmla="*/ 1136269 w 2151101"/>
                <a:gd name="connsiteY113" fmla="*/ 55984 h 1950098"/>
                <a:gd name="connsiteX114" fmla="*/ 1164260 w 2151101"/>
                <a:gd name="connsiteY114" fmla="*/ 65314 h 1950098"/>
                <a:gd name="connsiteX115" fmla="*/ 1201583 w 2151101"/>
                <a:gd name="connsiteY115" fmla="*/ 74645 h 1950098"/>
                <a:gd name="connsiteX116" fmla="*/ 1257566 w 2151101"/>
                <a:gd name="connsiteY116" fmla="*/ 93306 h 1950098"/>
                <a:gd name="connsiteX117" fmla="*/ 1285558 w 2151101"/>
                <a:gd name="connsiteY117" fmla="*/ 102637 h 1950098"/>
                <a:gd name="connsiteX118" fmla="*/ 1322881 w 2151101"/>
                <a:gd name="connsiteY118" fmla="*/ 111968 h 1950098"/>
                <a:gd name="connsiteX119" fmla="*/ 1369534 w 2151101"/>
                <a:gd name="connsiteY119" fmla="*/ 139959 h 1950098"/>
                <a:gd name="connsiteX120" fmla="*/ 1341542 w 2151101"/>
                <a:gd name="connsiteY120" fmla="*/ 158621 h 1950098"/>
                <a:gd name="connsiteX121" fmla="*/ 1341542 w 2151101"/>
                <a:gd name="connsiteY121" fmla="*/ 130629 h 1950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2151101" h="1950098">
                  <a:moveTo>
                    <a:pt x="1108277" y="214604"/>
                  </a:moveTo>
                  <a:lnTo>
                    <a:pt x="1108277" y="214604"/>
                  </a:lnTo>
                  <a:cubicBezTo>
                    <a:pt x="1105167" y="242596"/>
                    <a:pt x="1114067" y="274819"/>
                    <a:pt x="1098946" y="298580"/>
                  </a:cubicBezTo>
                  <a:cubicBezTo>
                    <a:pt x="1088385" y="315175"/>
                    <a:pt x="1061623" y="311020"/>
                    <a:pt x="1042962" y="317241"/>
                  </a:cubicBezTo>
                  <a:lnTo>
                    <a:pt x="1014971" y="326572"/>
                  </a:lnTo>
                  <a:cubicBezTo>
                    <a:pt x="1005640" y="329682"/>
                    <a:pt x="996738" y="334682"/>
                    <a:pt x="986979" y="335902"/>
                  </a:cubicBezTo>
                  <a:lnTo>
                    <a:pt x="837689" y="354563"/>
                  </a:lnTo>
                  <a:cubicBezTo>
                    <a:pt x="819028" y="360784"/>
                    <a:pt x="800994" y="369367"/>
                    <a:pt x="781705" y="373225"/>
                  </a:cubicBezTo>
                  <a:cubicBezTo>
                    <a:pt x="763956" y="376774"/>
                    <a:pt x="726190" y="382321"/>
                    <a:pt x="707060" y="391886"/>
                  </a:cubicBezTo>
                  <a:cubicBezTo>
                    <a:pt x="683521" y="403656"/>
                    <a:pt x="677764" y="411852"/>
                    <a:pt x="660407" y="429208"/>
                  </a:cubicBezTo>
                  <a:cubicBezTo>
                    <a:pt x="644861" y="475849"/>
                    <a:pt x="659031" y="443172"/>
                    <a:pt x="623085" y="494523"/>
                  </a:cubicBezTo>
                  <a:cubicBezTo>
                    <a:pt x="573849" y="564859"/>
                    <a:pt x="604379" y="531888"/>
                    <a:pt x="567101" y="569168"/>
                  </a:cubicBezTo>
                  <a:cubicBezTo>
                    <a:pt x="540672" y="648459"/>
                    <a:pt x="577532" y="551783"/>
                    <a:pt x="539109" y="615821"/>
                  </a:cubicBezTo>
                  <a:cubicBezTo>
                    <a:pt x="502769" y="676387"/>
                    <a:pt x="558405" y="615185"/>
                    <a:pt x="511118" y="662474"/>
                  </a:cubicBezTo>
                  <a:cubicBezTo>
                    <a:pt x="508008" y="678025"/>
                    <a:pt x="506802" y="694082"/>
                    <a:pt x="501787" y="709127"/>
                  </a:cubicBezTo>
                  <a:cubicBezTo>
                    <a:pt x="497389" y="722322"/>
                    <a:pt x="486254" y="732896"/>
                    <a:pt x="483126" y="746449"/>
                  </a:cubicBezTo>
                  <a:cubicBezTo>
                    <a:pt x="476793" y="773892"/>
                    <a:pt x="478078" y="802588"/>
                    <a:pt x="473795" y="830425"/>
                  </a:cubicBezTo>
                  <a:cubicBezTo>
                    <a:pt x="470448" y="852177"/>
                    <a:pt x="462099" y="874841"/>
                    <a:pt x="455134" y="895739"/>
                  </a:cubicBezTo>
                  <a:cubicBezTo>
                    <a:pt x="458244" y="985935"/>
                    <a:pt x="456757" y="1076407"/>
                    <a:pt x="464464" y="1166327"/>
                  </a:cubicBezTo>
                  <a:cubicBezTo>
                    <a:pt x="467260" y="1198951"/>
                    <a:pt x="486394" y="1219994"/>
                    <a:pt x="492456" y="1250302"/>
                  </a:cubicBezTo>
                  <a:cubicBezTo>
                    <a:pt x="497464" y="1275339"/>
                    <a:pt x="506920" y="1332646"/>
                    <a:pt x="520448" y="1352939"/>
                  </a:cubicBezTo>
                  <a:cubicBezTo>
                    <a:pt x="526668" y="1362270"/>
                    <a:pt x="534094" y="1370901"/>
                    <a:pt x="539109" y="1380931"/>
                  </a:cubicBezTo>
                  <a:cubicBezTo>
                    <a:pt x="579491" y="1461695"/>
                    <a:pt x="504530" y="1338446"/>
                    <a:pt x="557771" y="1455576"/>
                  </a:cubicBezTo>
                  <a:cubicBezTo>
                    <a:pt x="567052" y="1475993"/>
                    <a:pt x="588001" y="1490282"/>
                    <a:pt x="595093" y="1511559"/>
                  </a:cubicBezTo>
                  <a:cubicBezTo>
                    <a:pt x="598203" y="1520890"/>
                    <a:pt x="598523" y="1531683"/>
                    <a:pt x="604424" y="1539551"/>
                  </a:cubicBezTo>
                  <a:cubicBezTo>
                    <a:pt x="644645" y="1593179"/>
                    <a:pt x="641695" y="1578177"/>
                    <a:pt x="688399" y="1604866"/>
                  </a:cubicBezTo>
                  <a:cubicBezTo>
                    <a:pt x="750499" y="1640352"/>
                    <a:pt x="674634" y="1609607"/>
                    <a:pt x="772375" y="1642188"/>
                  </a:cubicBezTo>
                  <a:lnTo>
                    <a:pt x="800366" y="1651519"/>
                  </a:lnTo>
                  <a:lnTo>
                    <a:pt x="828358" y="1660849"/>
                  </a:lnTo>
                  <a:cubicBezTo>
                    <a:pt x="834579" y="1667069"/>
                    <a:pt x="838934" y="1676045"/>
                    <a:pt x="847020" y="1679510"/>
                  </a:cubicBezTo>
                  <a:cubicBezTo>
                    <a:pt x="855512" y="1683149"/>
                    <a:pt x="945683" y="1697450"/>
                    <a:pt x="949656" y="1698172"/>
                  </a:cubicBezTo>
                  <a:cubicBezTo>
                    <a:pt x="965259" y="1701009"/>
                    <a:pt x="980924" y="1703656"/>
                    <a:pt x="996309" y="1707502"/>
                  </a:cubicBezTo>
                  <a:cubicBezTo>
                    <a:pt x="1067478" y="1725294"/>
                    <a:pt x="974325" y="1708703"/>
                    <a:pt x="1061624" y="1726163"/>
                  </a:cubicBezTo>
                  <a:cubicBezTo>
                    <a:pt x="1080175" y="1729873"/>
                    <a:pt x="1098946" y="1732384"/>
                    <a:pt x="1117607" y="1735494"/>
                  </a:cubicBezTo>
                  <a:cubicBezTo>
                    <a:pt x="1186032" y="1732384"/>
                    <a:pt x="1254604" y="1731625"/>
                    <a:pt x="1322881" y="1726163"/>
                  </a:cubicBezTo>
                  <a:cubicBezTo>
                    <a:pt x="1355111" y="1723585"/>
                    <a:pt x="1349987" y="1710548"/>
                    <a:pt x="1378864" y="1698172"/>
                  </a:cubicBezTo>
                  <a:cubicBezTo>
                    <a:pt x="1390651" y="1693120"/>
                    <a:pt x="1404180" y="1693344"/>
                    <a:pt x="1416187" y="1688841"/>
                  </a:cubicBezTo>
                  <a:cubicBezTo>
                    <a:pt x="1429210" y="1683957"/>
                    <a:pt x="1440725" y="1675659"/>
                    <a:pt x="1453509" y="1670180"/>
                  </a:cubicBezTo>
                  <a:cubicBezTo>
                    <a:pt x="1462549" y="1666306"/>
                    <a:pt x="1471959" y="1663234"/>
                    <a:pt x="1481501" y="1660849"/>
                  </a:cubicBezTo>
                  <a:cubicBezTo>
                    <a:pt x="1502801" y="1655524"/>
                    <a:pt x="1534814" y="1652854"/>
                    <a:pt x="1556146" y="1642188"/>
                  </a:cubicBezTo>
                  <a:cubicBezTo>
                    <a:pt x="1566176" y="1637173"/>
                    <a:pt x="1574807" y="1629747"/>
                    <a:pt x="1584138" y="1623527"/>
                  </a:cubicBezTo>
                  <a:cubicBezTo>
                    <a:pt x="1650821" y="1523501"/>
                    <a:pt x="1546975" y="1675307"/>
                    <a:pt x="1630791" y="1567543"/>
                  </a:cubicBezTo>
                  <a:cubicBezTo>
                    <a:pt x="1644560" y="1549839"/>
                    <a:pt x="1655672" y="1530220"/>
                    <a:pt x="1668113" y="1511559"/>
                  </a:cubicBezTo>
                  <a:lnTo>
                    <a:pt x="1686775" y="1483568"/>
                  </a:lnTo>
                  <a:cubicBezTo>
                    <a:pt x="1688972" y="1474778"/>
                    <a:pt x="1699350" y="1429208"/>
                    <a:pt x="1705436" y="1418253"/>
                  </a:cubicBezTo>
                  <a:cubicBezTo>
                    <a:pt x="1716328" y="1398648"/>
                    <a:pt x="1726899" y="1378129"/>
                    <a:pt x="1742758" y="1362270"/>
                  </a:cubicBezTo>
                  <a:lnTo>
                    <a:pt x="1789411" y="1315617"/>
                  </a:lnTo>
                  <a:lnTo>
                    <a:pt x="1817403" y="1231641"/>
                  </a:lnTo>
                  <a:lnTo>
                    <a:pt x="1826734" y="1203649"/>
                  </a:lnTo>
                  <a:cubicBezTo>
                    <a:pt x="1831121" y="1142228"/>
                    <a:pt x="1845517" y="1070318"/>
                    <a:pt x="1826734" y="1007706"/>
                  </a:cubicBezTo>
                  <a:cubicBezTo>
                    <a:pt x="1823512" y="996965"/>
                    <a:pt x="1813088" y="989744"/>
                    <a:pt x="1808073" y="979714"/>
                  </a:cubicBezTo>
                  <a:cubicBezTo>
                    <a:pt x="1803675" y="970917"/>
                    <a:pt x="1802616" y="960763"/>
                    <a:pt x="1798742" y="951723"/>
                  </a:cubicBezTo>
                  <a:cubicBezTo>
                    <a:pt x="1793263" y="938938"/>
                    <a:pt x="1786301" y="926841"/>
                    <a:pt x="1780081" y="914400"/>
                  </a:cubicBezTo>
                  <a:cubicBezTo>
                    <a:pt x="1776971" y="895739"/>
                    <a:pt x="1773250" y="877169"/>
                    <a:pt x="1770750" y="858417"/>
                  </a:cubicBezTo>
                  <a:cubicBezTo>
                    <a:pt x="1767028" y="830500"/>
                    <a:pt x="1766943" y="802058"/>
                    <a:pt x="1761420" y="774441"/>
                  </a:cubicBezTo>
                  <a:cubicBezTo>
                    <a:pt x="1757562" y="755152"/>
                    <a:pt x="1748979" y="737118"/>
                    <a:pt x="1742758" y="718457"/>
                  </a:cubicBezTo>
                  <a:lnTo>
                    <a:pt x="1724097" y="662474"/>
                  </a:lnTo>
                  <a:cubicBezTo>
                    <a:pt x="1714445" y="633518"/>
                    <a:pt x="1713398" y="625982"/>
                    <a:pt x="1696105" y="597159"/>
                  </a:cubicBezTo>
                  <a:cubicBezTo>
                    <a:pt x="1684566" y="577927"/>
                    <a:pt x="1665875" y="562453"/>
                    <a:pt x="1658783" y="541176"/>
                  </a:cubicBezTo>
                  <a:cubicBezTo>
                    <a:pt x="1655673" y="531845"/>
                    <a:pt x="1656407" y="520139"/>
                    <a:pt x="1649452" y="513184"/>
                  </a:cubicBezTo>
                  <a:cubicBezTo>
                    <a:pt x="1639617" y="503349"/>
                    <a:pt x="1624571" y="500743"/>
                    <a:pt x="1612130" y="494523"/>
                  </a:cubicBezTo>
                  <a:cubicBezTo>
                    <a:pt x="1543186" y="425576"/>
                    <a:pt x="1650256" y="527087"/>
                    <a:pt x="1565477" y="466531"/>
                  </a:cubicBezTo>
                  <a:cubicBezTo>
                    <a:pt x="1487991" y="411185"/>
                    <a:pt x="1563409" y="440959"/>
                    <a:pt x="1500162" y="419878"/>
                  </a:cubicBezTo>
                  <a:cubicBezTo>
                    <a:pt x="1419950" y="366402"/>
                    <a:pt x="1521434" y="430513"/>
                    <a:pt x="1444179" y="391886"/>
                  </a:cubicBezTo>
                  <a:cubicBezTo>
                    <a:pt x="1405256" y="372425"/>
                    <a:pt x="1429235" y="372688"/>
                    <a:pt x="1388195" y="363894"/>
                  </a:cubicBezTo>
                  <a:cubicBezTo>
                    <a:pt x="1354194" y="356608"/>
                    <a:pt x="1319717" y="351739"/>
                    <a:pt x="1285558" y="345233"/>
                  </a:cubicBezTo>
                  <a:cubicBezTo>
                    <a:pt x="1254400" y="339298"/>
                    <a:pt x="1223023" y="334265"/>
                    <a:pt x="1192252" y="326572"/>
                  </a:cubicBezTo>
                  <a:cubicBezTo>
                    <a:pt x="1179811" y="323462"/>
                    <a:pt x="1167547" y="319535"/>
                    <a:pt x="1154930" y="317241"/>
                  </a:cubicBezTo>
                  <a:cubicBezTo>
                    <a:pt x="1133292" y="313307"/>
                    <a:pt x="1111387" y="311020"/>
                    <a:pt x="1089615" y="307910"/>
                  </a:cubicBezTo>
                  <a:cubicBezTo>
                    <a:pt x="1095836" y="283029"/>
                    <a:pt x="1090142" y="251402"/>
                    <a:pt x="1108277" y="233266"/>
                  </a:cubicBezTo>
                  <a:cubicBezTo>
                    <a:pt x="1169614" y="171925"/>
                    <a:pt x="1054267" y="281714"/>
                    <a:pt x="1182922" y="195943"/>
                  </a:cubicBezTo>
                  <a:cubicBezTo>
                    <a:pt x="1230046" y="164526"/>
                    <a:pt x="1198175" y="179959"/>
                    <a:pt x="1276228" y="167951"/>
                  </a:cubicBezTo>
                  <a:cubicBezTo>
                    <a:pt x="1297867" y="164622"/>
                    <a:pt x="1355563" y="155115"/>
                    <a:pt x="1378864" y="149290"/>
                  </a:cubicBezTo>
                  <a:cubicBezTo>
                    <a:pt x="1388406" y="146904"/>
                    <a:pt x="1397525" y="143069"/>
                    <a:pt x="1406856" y="139959"/>
                  </a:cubicBezTo>
                  <a:cubicBezTo>
                    <a:pt x="1525044" y="143069"/>
                    <a:pt x="1643465" y="141248"/>
                    <a:pt x="1761420" y="149290"/>
                  </a:cubicBezTo>
                  <a:cubicBezTo>
                    <a:pt x="1788119" y="151110"/>
                    <a:pt x="1829847" y="174173"/>
                    <a:pt x="1854726" y="186612"/>
                  </a:cubicBezTo>
                  <a:cubicBezTo>
                    <a:pt x="1897509" y="229397"/>
                    <a:pt x="1842929" y="178749"/>
                    <a:pt x="1910709" y="223935"/>
                  </a:cubicBezTo>
                  <a:cubicBezTo>
                    <a:pt x="1918029" y="228815"/>
                    <a:pt x="1921828" y="238070"/>
                    <a:pt x="1929371" y="242596"/>
                  </a:cubicBezTo>
                  <a:cubicBezTo>
                    <a:pt x="1979250" y="272523"/>
                    <a:pt x="1936352" y="227031"/>
                    <a:pt x="1985354" y="270588"/>
                  </a:cubicBezTo>
                  <a:cubicBezTo>
                    <a:pt x="2081224" y="355806"/>
                    <a:pt x="2005800" y="302881"/>
                    <a:pt x="2069330" y="345233"/>
                  </a:cubicBezTo>
                  <a:cubicBezTo>
                    <a:pt x="2088071" y="373345"/>
                    <a:pt x="2092446" y="377401"/>
                    <a:pt x="2106652" y="410547"/>
                  </a:cubicBezTo>
                  <a:cubicBezTo>
                    <a:pt x="2110526" y="419587"/>
                    <a:pt x="2113281" y="429082"/>
                    <a:pt x="2115983" y="438539"/>
                  </a:cubicBezTo>
                  <a:cubicBezTo>
                    <a:pt x="2124765" y="469275"/>
                    <a:pt x="2128233" y="490459"/>
                    <a:pt x="2134644" y="522514"/>
                  </a:cubicBezTo>
                  <a:cubicBezTo>
                    <a:pt x="2142789" y="1076345"/>
                    <a:pt x="2151101" y="1201770"/>
                    <a:pt x="2134644" y="1744825"/>
                  </a:cubicBezTo>
                  <a:cubicBezTo>
                    <a:pt x="2133800" y="1772675"/>
                    <a:pt x="2115283" y="1782847"/>
                    <a:pt x="2097322" y="1800808"/>
                  </a:cubicBezTo>
                  <a:cubicBezTo>
                    <a:pt x="2094212" y="1810139"/>
                    <a:pt x="2092390" y="1820003"/>
                    <a:pt x="2087991" y="1828800"/>
                  </a:cubicBezTo>
                  <a:cubicBezTo>
                    <a:pt x="2082976" y="1838830"/>
                    <a:pt x="2076628" y="1848278"/>
                    <a:pt x="2069330" y="1856792"/>
                  </a:cubicBezTo>
                  <a:cubicBezTo>
                    <a:pt x="2042700" y="1887860"/>
                    <a:pt x="2031514" y="1898965"/>
                    <a:pt x="1994685" y="1912776"/>
                  </a:cubicBezTo>
                  <a:cubicBezTo>
                    <a:pt x="1982678" y="1917279"/>
                    <a:pt x="1969692" y="1918583"/>
                    <a:pt x="1957362" y="1922106"/>
                  </a:cubicBezTo>
                  <a:cubicBezTo>
                    <a:pt x="1947905" y="1924808"/>
                    <a:pt x="1938701" y="1928327"/>
                    <a:pt x="1929371" y="1931437"/>
                  </a:cubicBezTo>
                  <a:cubicBezTo>
                    <a:pt x="1923150" y="1937657"/>
                    <a:pt x="1919505" y="1949988"/>
                    <a:pt x="1910709" y="1950098"/>
                  </a:cubicBezTo>
                  <a:lnTo>
                    <a:pt x="1182922" y="1940768"/>
                  </a:lnTo>
                  <a:cubicBezTo>
                    <a:pt x="1167068" y="1940386"/>
                    <a:pt x="1152124" y="1931797"/>
                    <a:pt x="1136269" y="1931437"/>
                  </a:cubicBezTo>
                  <a:cubicBezTo>
                    <a:pt x="878170" y="1925571"/>
                    <a:pt x="619975" y="1925216"/>
                    <a:pt x="361828" y="1922106"/>
                  </a:cubicBezTo>
                  <a:cubicBezTo>
                    <a:pt x="349387" y="1915886"/>
                    <a:pt x="336664" y="1910200"/>
                    <a:pt x="324505" y="1903445"/>
                  </a:cubicBezTo>
                  <a:cubicBezTo>
                    <a:pt x="308652" y="1894638"/>
                    <a:pt x="293231" y="1885065"/>
                    <a:pt x="277852" y="1875453"/>
                  </a:cubicBezTo>
                  <a:cubicBezTo>
                    <a:pt x="268343" y="1869510"/>
                    <a:pt x="259597" y="1862356"/>
                    <a:pt x="249860" y="1856792"/>
                  </a:cubicBezTo>
                  <a:cubicBezTo>
                    <a:pt x="217577" y="1838345"/>
                    <a:pt x="215950" y="1839268"/>
                    <a:pt x="184546" y="1828800"/>
                  </a:cubicBezTo>
                  <a:cubicBezTo>
                    <a:pt x="178326" y="1819469"/>
                    <a:pt x="173064" y="1809423"/>
                    <a:pt x="165885" y="1800808"/>
                  </a:cubicBezTo>
                  <a:cubicBezTo>
                    <a:pt x="157438" y="1790671"/>
                    <a:pt x="145213" y="1783796"/>
                    <a:pt x="137893" y="1772817"/>
                  </a:cubicBezTo>
                  <a:cubicBezTo>
                    <a:pt x="89436" y="1700133"/>
                    <a:pt x="168024" y="1784289"/>
                    <a:pt x="109901" y="1726163"/>
                  </a:cubicBezTo>
                  <a:cubicBezTo>
                    <a:pt x="64229" y="1543463"/>
                    <a:pt x="110905" y="1741909"/>
                    <a:pt x="91240" y="1250302"/>
                  </a:cubicBezTo>
                  <a:cubicBezTo>
                    <a:pt x="90847" y="1240474"/>
                    <a:pt x="84497" y="1231799"/>
                    <a:pt x="81909" y="1222310"/>
                  </a:cubicBezTo>
                  <a:cubicBezTo>
                    <a:pt x="50334" y="1106536"/>
                    <a:pt x="75395" y="1184111"/>
                    <a:pt x="53918" y="1119674"/>
                  </a:cubicBezTo>
                  <a:cubicBezTo>
                    <a:pt x="0" y="742266"/>
                    <a:pt x="27354" y="981427"/>
                    <a:pt x="44587" y="214604"/>
                  </a:cubicBezTo>
                  <a:cubicBezTo>
                    <a:pt x="44924" y="199599"/>
                    <a:pt x="53452" y="150221"/>
                    <a:pt x="63248" y="130629"/>
                  </a:cubicBezTo>
                  <a:cubicBezTo>
                    <a:pt x="74532" y="108061"/>
                    <a:pt x="100866" y="79088"/>
                    <a:pt x="119232" y="65314"/>
                  </a:cubicBezTo>
                  <a:cubicBezTo>
                    <a:pt x="131673" y="55984"/>
                    <a:pt x="144608" y="47278"/>
                    <a:pt x="156554" y="37323"/>
                  </a:cubicBezTo>
                  <a:cubicBezTo>
                    <a:pt x="163312" y="31691"/>
                    <a:pt x="167347" y="22595"/>
                    <a:pt x="175215" y="18661"/>
                  </a:cubicBezTo>
                  <a:cubicBezTo>
                    <a:pt x="192809" y="9864"/>
                    <a:pt x="231199" y="0"/>
                    <a:pt x="231199" y="0"/>
                  </a:cubicBezTo>
                  <a:cubicBezTo>
                    <a:pt x="483126" y="3110"/>
                    <a:pt x="735176" y="843"/>
                    <a:pt x="986979" y="9331"/>
                  </a:cubicBezTo>
                  <a:cubicBezTo>
                    <a:pt x="1012612" y="10195"/>
                    <a:pt x="1061624" y="27992"/>
                    <a:pt x="1061624" y="27992"/>
                  </a:cubicBezTo>
                  <a:cubicBezTo>
                    <a:pt x="1070954" y="34212"/>
                    <a:pt x="1079115" y="42716"/>
                    <a:pt x="1089615" y="46653"/>
                  </a:cubicBezTo>
                  <a:cubicBezTo>
                    <a:pt x="1104465" y="52222"/>
                    <a:pt x="1120883" y="52138"/>
                    <a:pt x="1136269" y="55984"/>
                  </a:cubicBezTo>
                  <a:cubicBezTo>
                    <a:pt x="1145810" y="58369"/>
                    <a:pt x="1154803" y="62612"/>
                    <a:pt x="1164260" y="65314"/>
                  </a:cubicBezTo>
                  <a:cubicBezTo>
                    <a:pt x="1176591" y="68837"/>
                    <a:pt x="1189300" y="70960"/>
                    <a:pt x="1201583" y="74645"/>
                  </a:cubicBezTo>
                  <a:cubicBezTo>
                    <a:pt x="1220424" y="80297"/>
                    <a:pt x="1238905" y="87086"/>
                    <a:pt x="1257566" y="93306"/>
                  </a:cubicBezTo>
                  <a:cubicBezTo>
                    <a:pt x="1266897" y="96416"/>
                    <a:pt x="1276016" y="100251"/>
                    <a:pt x="1285558" y="102637"/>
                  </a:cubicBezTo>
                  <a:lnTo>
                    <a:pt x="1322881" y="111968"/>
                  </a:lnTo>
                  <a:cubicBezTo>
                    <a:pt x="1356660" y="134487"/>
                    <a:pt x="1340843" y="125614"/>
                    <a:pt x="1369534" y="139959"/>
                  </a:cubicBezTo>
                  <a:lnTo>
                    <a:pt x="1341542" y="158621"/>
                  </a:lnTo>
                  <a:lnTo>
                    <a:pt x="1341542" y="130629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51520" y="620688"/>
            <a:ext cx="7416824" cy="45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каждом ряду найди лишний предмет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История мяча"/>
          <p:cNvPicPr>
            <a:picLocks noChangeAspect="1" noChangeArrowheads="1"/>
          </p:cNvPicPr>
          <p:nvPr/>
        </p:nvPicPr>
        <p:blipFill>
          <a:blip r:embed="rId4" cstate="print"/>
          <a:srcRect l="7560" t="9072" r="7769" b="7769"/>
          <a:stretch>
            <a:fillRect/>
          </a:stretch>
        </p:blipFill>
        <p:spPr bwMode="auto">
          <a:xfrm>
            <a:off x="251520" y="1700808"/>
            <a:ext cx="879807" cy="864096"/>
          </a:xfrm>
          <a:prstGeom prst="ellipse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pSp>
        <p:nvGrpSpPr>
          <p:cNvPr id="9" name="Группа 8"/>
          <p:cNvGrpSpPr/>
          <p:nvPr/>
        </p:nvGrpSpPr>
        <p:grpSpPr>
          <a:xfrm>
            <a:off x="1187624" y="1340297"/>
            <a:ext cx="997277" cy="1512639"/>
            <a:chOff x="2798522" y="1371600"/>
            <a:chExt cx="3202803" cy="4002087"/>
          </a:xfrm>
        </p:grpSpPr>
        <p:pic>
          <p:nvPicPr>
            <p:cNvPr id="1028" name="Picture 4" descr="Сапоги резиновые Красная классика / Резиновые сапоги - радужное настроение в дождливые осенние дни, от 229 грн / Акции"/>
            <p:cNvPicPr>
              <a:picLocks noChangeAspect="1" noChangeArrowheads="1"/>
            </p:cNvPicPr>
            <p:nvPr/>
          </p:nvPicPr>
          <p:blipFill>
            <a:blip r:embed="rId5" cstate="print"/>
            <a:srcRect l="7579" t="20121" r="12843" b="5142"/>
            <a:stretch>
              <a:fillRect/>
            </a:stretch>
          </p:blipFill>
          <p:spPr bwMode="auto">
            <a:xfrm>
              <a:off x="2915816" y="1484784"/>
              <a:ext cx="3024336" cy="374441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6" name="Полилиния 5"/>
            <p:cNvSpPr/>
            <p:nvPr/>
          </p:nvSpPr>
          <p:spPr>
            <a:xfrm>
              <a:off x="2817845" y="1371600"/>
              <a:ext cx="1340507" cy="3178509"/>
            </a:xfrm>
            <a:custGeom>
              <a:avLst/>
              <a:gdLst>
                <a:gd name="connsiteX0" fmla="*/ 1129004 w 1340507"/>
                <a:gd name="connsiteY0" fmla="*/ 37322 h 3178509"/>
                <a:gd name="connsiteX1" fmla="*/ 1129004 w 1340507"/>
                <a:gd name="connsiteY1" fmla="*/ 37322 h 3178509"/>
                <a:gd name="connsiteX2" fmla="*/ 1119673 w 1340507"/>
                <a:gd name="connsiteY2" fmla="*/ 121298 h 3178509"/>
                <a:gd name="connsiteX3" fmla="*/ 1138335 w 1340507"/>
                <a:gd name="connsiteY3" fmla="*/ 177282 h 3178509"/>
                <a:gd name="connsiteX4" fmla="*/ 1156996 w 1340507"/>
                <a:gd name="connsiteY4" fmla="*/ 242596 h 3178509"/>
                <a:gd name="connsiteX5" fmla="*/ 1175657 w 1340507"/>
                <a:gd name="connsiteY5" fmla="*/ 270588 h 3178509"/>
                <a:gd name="connsiteX6" fmla="*/ 1184988 w 1340507"/>
                <a:gd name="connsiteY6" fmla="*/ 326571 h 3178509"/>
                <a:gd name="connsiteX7" fmla="*/ 1203649 w 1340507"/>
                <a:gd name="connsiteY7" fmla="*/ 401216 h 3178509"/>
                <a:gd name="connsiteX8" fmla="*/ 1212979 w 1340507"/>
                <a:gd name="connsiteY8" fmla="*/ 653143 h 3178509"/>
                <a:gd name="connsiteX9" fmla="*/ 1222310 w 1340507"/>
                <a:gd name="connsiteY9" fmla="*/ 690465 h 3178509"/>
                <a:gd name="connsiteX10" fmla="*/ 1231641 w 1340507"/>
                <a:gd name="connsiteY10" fmla="*/ 746449 h 3178509"/>
                <a:gd name="connsiteX11" fmla="*/ 1240971 w 1340507"/>
                <a:gd name="connsiteY11" fmla="*/ 793102 h 3178509"/>
                <a:gd name="connsiteX12" fmla="*/ 1250302 w 1340507"/>
                <a:gd name="connsiteY12" fmla="*/ 1334278 h 3178509"/>
                <a:gd name="connsiteX13" fmla="*/ 1268963 w 1340507"/>
                <a:gd name="connsiteY13" fmla="*/ 1390261 h 3178509"/>
                <a:gd name="connsiteX14" fmla="*/ 1287624 w 1340507"/>
                <a:gd name="connsiteY14" fmla="*/ 1455576 h 3178509"/>
                <a:gd name="connsiteX15" fmla="*/ 1296955 w 1340507"/>
                <a:gd name="connsiteY15" fmla="*/ 1978090 h 3178509"/>
                <a:gd name="connsiteX16" fmla="*/ 1287624 w 1340507"/>
                <a:gd name="connsiteY16" fmla="*/ 2341984 h 3178509"/>
                <a:gd name="connsiteX17" fmla="*/ 1250302 w 1340507"/>
                <a:gd name="connsiteY17" fmla="*/ 2425959 h 3178509"/>
                <a:gd name="connsiteX18" fmla="*/ 1231641 w 1340507"/>
                <a:gd name="connsiteY18" fmla="*/ 2491273 h 3178509"/>
                <a:gd name="connsiteX19" fmla="*/ 1212979 w 1340507"/>
                <a:gd name="connsiteY19" fmla="*/ 2547257 h 3178509"/>
                <a:gd name="connsiteX20" fmla="*/ 1175657 w 1340507"/>
                <a:gd name="connsiteY20" fmla="*/ 2556588 h 3178509"/>
                <a:gd name="connsiteX21" fmla="*/ 1147665 w 1340507"/>
                <a:gd name="connsiteY21" fmla="*/ 2631233 h 3178509"/>
                <a:gd name="connsiteX22" fmla="*/ 1119673 w 1340507"/>
                <a:gd name="connsiteY22" fmla="*/ 2640563 h 3178509"/>
                <a:gd name="connsiteX23" fmla="*/ 1091682 w 1340507"/>
                <a:gd name="connsiteY23" fmla="*/ 2659224 h 3178509"/>
                <a:gd name="connsiteX24" fmla="*/ 1063690 w 1340507"/>
                <a:gd name="connsiteY24" fmla="*/ 2668555 h 3178509"/>
                <a:gd name="connsiteX25" fmla="*/ 1045028 w 1340507"/>
                <a:gd name="connsiteY25" fmla="*/ 2687216 h 3178509"/>
                <a:gd name="connsiteX26" fmla="*/ 1017037 w 1340507"/>
                <a:gd name="connsiteY26" fmla="*/ 2780522 h 3178509"/>
                <a:gd name="connsiteX27" fmla="*/ 961053 w 1340507"/>
                <a:gd name="connsiteY27" fmla="*/ 2817845 h 3178509"/>
                <a:gd name="connsiteX28" fmla="*/ 914400 w 1340507"/>
                <a:gd name="connsiteY28" fmla="*/ 2864498 h 3178509"/>
                <a:gd name="connsiteX29" fmla="*/ 858416 w 1340507"/>
                <a:gd name="connsiteY29" fmla="*/ 2901820 h 3178509"/>
                <a:gd name="connsiteX30" fmla="*/ 839755 w 1340507"/>
                <a:gd name="connsiteY30" fmla="*/ 2920482 h 3178509"/>
                <a:gd name="connsiteX31" fmla="*/ 802433 w 1340507"/>
                <a:gd name="connsiteY31" fmla="*/ 2939143 h 3178509"/>
                <a:gd name="connsiteX32" fmla="*/ 755779 w 1340507"/>
                <a:gd name="connsiteY32" fmla="*/ 2976465 h 3178509"/>
                <a:gd name="connsiteX33" fmla="*/ 737118 w 1340507"/>
                <a:gd name="connsiteY33" fmla="*/ 2995127 h 3178509"/>
                <a:gd name="connsiteX34" fmla="*/ 625151 w 1340507"/>
                <a:gd name="connsiteY34" fmla="*/ 3041780 h 3178509"/>
                <a:gd name="connsiteX35" fmla="*/ 541175 w 1340507"/>
                <a:gd name="connsiteY35" fmla="*/ 3069771 h 3178509"/>
                <a:gd name="connsiteX36" fmla="*/ 466531 w 1340507"/>
                <a:gd name="connsiteY36" fmla="*/ 3088433 h 3178509"/>
                <a:gd name="connsiteX37" fmla="*/ 335902 w 1340507"/>
                <a:gd name="connsiteY37" fmla="*/ 3097763 h 3178509"/>
                <a:gd name="connsiteX38" fmla="*/ 279918 w 1340507"/>
                <a:gd name="connsiteY38" fmla="*/ 3107094 h 3178509"/>
                <a:gd name="connsiteX39" fmla="*/ 223935 w 1340507"/>
                <a:gd name="connsiteY39" fmla="*/ 3125755 h 3178509"/>
                <a:gd name="connsiteX40" fmla="*/ 177282 w 1340507"/>
                <a:gd name="connsiteY40" fmla="*/ 3135086 h 3178509"/>
                <a:gd name="connsiteX41" fmla="*/ 121298 w 1340507"/>
                <a:gd name="connsiteY41" fmla="*/ 3153747 h 3178509"/>
                <a:gd name="connsiteX42" fmla="*/ 93306 w 1340507"/>
                <a:gd name="connsiteY42" fmla="*/ 3163078 h 3178509"/>
                <a:gd name="connsiteX43" fmla="*/ 74645 w 1340507"/>
                <a:gd name="connsiteY43" fmla="*/ 3088433 h 3178509"/>
                <a:gd name="connsiteX44" fmla="*/ 65314 w 1340507"/>
                <a:gd name="connsiteY44" fmla="*/ 3060441 h 3178509"/>
                <a:gd name="connsiteX45" fmla="*/ 55984 w 1340507"/>
                <a:gd name="connsiteY45" fmla="*/ 3023118 h 3178509"/>
                <a:gd name="connsiteX46" fmla="*/ 65314 w 1340507"/>
                <a:gd name="connsiteY46" fmla="*/ 2939143 h 3178509"/>
                <a:gd name="connsiteX47" fmla="*/ 74645 w 1340507"/>
                <a:gd name="connsiteY47" fmla="*/ 2911151 h 3178509"/>
                <a:gd name="connsiteX48" fmla="*/ 83975 w 1340507"/>
                <a:gd name="connsiteY48" fmla="*/ 2864498 h 3178509"/>
                <a:gd name="connsiteX49" fmla="*/ 102637 w 1340507"/>
                <a:gd name="connsiteY49" fmla="*/ 2808514 h 3178509"/>
                <a:gd name="connsiteX50" fmla="*/ 83975 w 1340507"/>
                <a:gd name="connsiteY50" fmla="*/ 2631233 h 3178509"/>
                <a:gd name="connsiteX51" fmla="*/ 65314 w 1340507"/>
                <a:gd name="connsiteY51" fmla="*/ 2603241 h 3178509"/>
                <a:gd name="connsiteX52" fmla="*/ 37322 w 1340507"/>
                <a:gd name="connsiteY52" fmla="*/ 2537927 h 3178509"/>
                <a:gd name="connsiteX53" fmla="*/ 18661 w 1340507"/>
                <a:gd name="connsiteY53" fmla="*/ 2463282 h 3178509"/>
                <a:gd name="connsiteX54" fmla="*/ 0 w 1340507"/>
                <a:gd name="connsiteY54" fmla="*/ 2416629 h 3178509"/>
                <a:gd name="connsiteX55" fmla="*/ 9331 w 1340507"/>
                <a:gd name="connsiteY55" fmla="*/ 1838131 h 3178509"/>
                <a:gd name="connsiteX56" fmla="*/ 37322 w 1340507"/>
                <a:gd name="connsiteY56" fmla="*/ 1558212 h 3178509"/>
                <a:gd name="connsiteX57" fmla="*/ 46653 w 1340507"/>
                <a:gd name="connsiteY57" fmla="*/ 1436914 h 3178509"/>
                <a:gd name="connsiteX58" fmla="*/ 65314 w 1340507"/>
                <a:gd name="connsiteY58" fmla="*/ 1399592 h 3178509"/>
                <a:gd name="connsiteX59" fmla="*/ 74645 w 1340507"/>
                <a:gd name="connsiteY59" fmla="*/ 1362269 h 3178509"/>
                <a:gd name="connsiteX60" fmla="*/ 83975 w 1340507"/>
                <a:gd name="connsiteY60" fmla="*/ 1250302 h 3178509"/>
                <a:gd name="connsiteX61" fmla="*/ 93306 w 1340507"/>
                <a:gd name="connsiteY61" fmla="*/ 1184988 h 3178509"/>
                <a:gd name="connsiteX62" fmla="*/ 102637 w 1340507"/>
                <a:gd name="connsiteY62" fmla="*/ 0 h 3178509"/>
                <a:gd name="connsiteX63" fmla="*/ 485192 w 1340507"/>
                <a:gd name="connsiteY63" fmla="*/ 9331 h 3178509"/>
                <a:gd name="connsiteX64" fmla="*/ 615820 w 1340507"/>
                <a:gd name="connsiteY64" fmla="*/ 27992 h 3178509"/>
                <a:gd name="connsiteX65" fmla="*/ 690465 w 1340507"/>
                <a:gd name="connsiteY65" fmla="*/ 37322 h 3178509"/>
                <a:gd name="connsiteX66" fmla="*/ 830424 w 1340507"/>
                <a:gd name="connsiteY66" fmla="*/ 46653 h 3178509"/>
                <a:gd name="connsiteX67" fmla="*/ 1129004 w 1340507"/>
                <a:gd name="connsiteY67" fmla="*/ 37322 h 3178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340507" h="3178509">
                  <a:moveTo>
                    <a:pt x="1129004" y="37322"/>
                  </a:moveTo>
                  <a:lnTo>
                    <a:pt x="1129004" y="37322"/>
                  </a:lnTo>
                  <a:cubicBezTo>
                    <a:pt x="1125894" y="65314"/>
                    <a:pt x="1117799" y="93196"/>
                    <a:pt x="1119673" y="121298"/>
                  </a:cubicBezTo>
                  <a:cubicBezTo>
                    <a:pt x="1120982" y="140925"/>
                    <a:pt x="1133564" y="158198"/>
                    <a:pt x="1138335" y="177282"/>
                  </a:cubicBezTo>
                  <a:cubicBezTo>
                    <a:pt x="1141326" y="189245"/>
                    <a:pt x="1150301" y="229207"/>
                    <a:pt x="1156996" y="242596"/>
                  </a:cubicBezTo>
                  <a:cubicBezTo>
                    <a:pt x="1162011" y="252626"/>
                    <a:pt x="1169437" y="261257"/>
                    <a:pt x="1175657" y="270588"/>
                  </a:cubicBezTo>
                  <a:cubicBezTo>
                    <a:pt x="1178767" y="289249"/>
                    <a:pt x="1181024" y="308073"/>
                    <a:pt x="1184988" y="326571"/>
                  </a:cubicBezTo>
                  <a:cubicBezTo>
                    <a:pt x="1190362" y="351649"/>
                    <a:pt x="1203649" y="401216"/>
                    <a:pt x="1203649" y="401216"/>
                  </a:cubicBezTo>
                  <a:cubicBezTo>
                    <a:pt x="1206759" y="485192"/>
                    <a:pt x="1207569" y="569284"/>
                    <a:pt x="1212979" y="653143"/>
                  </a:cubicBezTo>
                  <a:cubicBezTo>
                    <a:pt x="1213805" y="665940"/>
                    <a:pt x="1219795" y="677890"/>
                    <a:pt x="1222310" y="690465"/>
                  </a:cubicBezTo>
                  <a:cubicBezTo>
                    <a:pt x="1226020" y="709016"/>
                    <a:pt x="1228257" y="727835"/>
                    <a:pt x="1231641" y="746449"/>
                  </a:cubicBezTo>
                  <a:cubicBezTo>
                    <a:pt x="1234478" y="762052"/>
                    <a:pt x="1237861" y="777551"/>
                    <a:pt x="1240971" y="793102"/>
                  </a:cubicBezTo>
                  <a:cubicBezTo>
                    <a:pt x="1244081" y="973494"/>
                    <a:pt x="1241854" y="1154057"/>
                    <a:pt x="1250302" y="1334278"/>
                  </a:cubicBezTo>
                  <a:cubicBezTo>
                    <a:pt x="1251223" y="1353927"/>
                    <a:pt x="1263559" y="1371347"/>
                    <a:pt x="1268963" y="1390261"/>
                  </a:cubicBezTo>
                  <a:lnTo>
                    <a:pt x="1287624" y="1455576"/>
                  </a:lnTo>
                  <a:cubicBezTo>
                    <a:pt x="1290734" y="1629747"/>
                    <a:pt x="1291678" y="1803971"/>
                    <a:pt x="1296955" y="1978090"/>
                  </a:cubicBezTo>
                  <a:cubicBezTo>
                    <a:pt x="1304195" y="2217001"/>
                    <a:pt x="1340507" y="1879266"/>
                    <a:pt x="1287624" y="2341984"/>
                  </a:cubicBezTo>
                  <a:cubicBezTo>
                    <a:pt x="1280492" y="2404390"/>
                    <a:pt x="1271280" y="2384003"/>
                    <a:pt x="1250302" y="2425959"/>
                  </a:cubicBezTo>
                  <a:cubicBezTo>
                    <a:pt x="1242460" y="2441643"/>
                    <a:pt x="1236127" y="2476318"/>
                    <a:pt x="1231641" y="2491273"/>
                  </a:cubicBezTo>
                  <a:cubicBezTo>
                    <a:pt x="1225989" y="2510114"/>
                    <a:pt x="1232062" y="2542486"/>
                    <a:pt x="1212979" y="2547257"/>
                  </a:cubicBezTo>
                  <a:lnTo>
                    <a:pt x="1175657" y="2556588"/>
                  </a:lnTo>
                  <a:cubicBezTo>
                    <a:pt x="1170599" y="2581876"/>
                    <a:pt x="1170546" y="2612928"/>
                    <a:pt x="1147665" y="2631233"/>
                  </a:cubicBezTo>
                  <a:cubicBezTo>
                    <a:pt x="1139985" y="2637377"/>
                    <a:pt x="1129004" y="2637453"/>
                    <a:pt x="1119673" y="2640563"/>
                  </a:cubicBezTo>
                  <a:cubicBezTo>
                    <a:pt x="1110343" y="2646783"/>
                    <a:pt x="1101712" y="2654209"/>
                    <a:pt x="1091682" y="2659224"/>
                  </a:cubicBezTo>
                  <a:cubicBezTo>
                    <a:pt x="1082885" y="2663623"/>
                    <a:pt x="1072124" y="2663495"/>
                    <a:pt x="1063690" y="2668555"/>
                  </a:cubicBezTo>
                  <a:cubicBezTo>
                    <a:pt x="1056147" y="2673081"/>
                    <a:pt x="1051249" y="2680996"/>
                    <a:pt x="1045028" y="2687216"/>
                  </a:cubicBezTo>
                  <a:cubicBezTo>
                    <a:pt x="1040789" y="2712652"/>
                    <a:pt x="1038735" y="2758824"/>
                    <a:pt x="1017037" y="2780522"/>
                  </a:cubicBezTo>
                  <a:cubicBezTo>
                    <a:pt x="1001178" y="2796381"/>
                    <a:pt x="961053" y="2817845"/>
                    <a:pt x="961053" y="2817845"/>
                  </a:cubicBezTo>
                  <a:cubicBezTo>
                    <a:pt x="926841" y="2869164"/>
                    <a:pt x="961053" y="2825621"/>
                    <a:pt x="914400" y="2864498"/>
                  </a:cubicBezTo>
                  <a:cubicBezTo>
                    <a:pt x="867805" y="2903327"/>
                    <a:pt x="907609" y="2885424"/>
                    <a:pt x="858416" y="2901820"/>
                  </a:cubicBezTo>
                  <a:cubicBezTo>
                    <a:pt x="852196" y="2908041"/>
                    <a:pt x="847075" y="2915602"/>
                    <a:pt x="839755" y="2920482"/>
                  </a:cubicBezTo>
                  <a:cubicBezTo>
                    <a:pt x="828182" y="2928198"/>
                    <a:pt x="813118" y="2930239"/>
                    <a:pt x="802433" y="2939143"/>
                  </a:cubicBezTo>
                  <a:cubicBezTo>
                    <a:pt x="746162" y="2986035"/>
                    <a:pt x="822610" y="2954190"/>
                    <a:pt x="755779" y="2976465"/>
                  </a:cubicBezTo>
                  <a:cubicBezTo>
                    <a:pt x="749559" y="2982686"/>
                    <a:pt x="744156" y="2989849"/>
                    <a:pt x="737118" y="2995127"/>
                  </a:cubicBezTo>
                  <a:cubicBezTo>
                    <a:pt x="675641" y="3041235"/>
                    <a:pt x="694613" y="3030203"/>
                    <a:pt x="625151" y="3041780"/>
                  </a:cubicBezTo>
                  <a:cubicBezTo>
                    <a:pt x="576449" y="3074247"/>
                    <a:pt x="616603" y="3053009"/>
                    <a:pt x="541175" y="3069771"/>
                  </a:cubicBezTo>
                  <a:cubicBezTo>
                    <a:pt x="485528" y="3082137"/>
                    <a:pt x="543163" y="3080367"/>
                    <a:pt x="466531" y="3088433"/>
                  </a:cubicBezTo>
                  <a:cubicBezTo>
                    <a:pt x="423117" y="3093003"/>
                    <a:pt x="379445" y="3094653"/>
                    <a:pt x="335902" y="3097763"/>
                  </a:cubicBezTo>
                  <a:cubicBezTo>
                    <a:pt x="317241" y="3100873"/>
                    <a:pt x="298272" y="3102505"/>
                    <a:pt x="279918" y="3107094"/>
                  </a:cubicBezTo>
                  <a:cubicBezTo>
                    <a:pt x="260835" y="3111865"/>
                    <a:pt x="243223" y="3121897"/>
                    <a:pt x="223935" y="3125755"/>
                  </a:cubicBezTo>
                  <a:cubicBezTo>
                    <a:pt x="208384" y="3128865"/>
                    <a:pt x="192582" y="3130913"/>
                    <a:pt x="177282" y="3135086"/>
                  </a:cubicBezTo>
                  <a:cubicBezTo>
                    <a:pt x="158304" y="3140262"/>
                    <a:pt x="139959" y="3147527"/>
                    <a:pt x="121298" y="3153747"/>
                  </a:cubicBezTo>
                  <a:lnTo>
                    <a:pt x="93306" y="3163078"/>
                  </a:lnTo>
                  <a:cubicBezTo>
                    <a:pt x="71977" y="3099092"/>
                    <a:pt x="97164" y="3178509"/>
                    <a:pt x="74645" y="3088433"/>
                  </a:cubicBezTo>
                  <a:cubicBezTo>
                    <a:pt x="72260" y="3078891"/>
                    <a:pt x="68016" y="3069898"/>
                    <a:pt x="65314" y="3060441"/>
                  </a:cubicBezTo>
                  <a:cubicBezTo>
                    <a:pt x="61791" y="3048111"/>
                    <a:pt x="59094" y="3035559"/>
                    <a:pt x="55984" y="3023118"/>
                  </a:cubicBezTo>
                  <a:cubicBezTo>
                    <a:pt x="59094" y="2995126"/>
                    <a:pt x="60684" y="2966924"/>
                    <a:pt x="65314" y="2939143"/>
                  </a:cubicBezTo>
                  <a:cubicBezTo>
                    <a:pt x="66931" y="2929441"/>
                    <a:pt x="72260" y="2920693"/>
                    <a:pt x="74645" y="2911151"/>
                  </a:cubicBezTo>
                  <a:cubicBezTo>
                    <a:pt x="78491" y="2895766"/>
                    <a:pt x="79802" y="2879798"/>
                    <a:pt x="83975" y="2864498"/>
                  </a:cubicBezTo>
                  <a:cubicBezTo>
                    <a:pt x="89151" y="2845520"/>
                    <a:pt x="102637" y="2808514"/>
                    <a:pt x="102637" y="2808514"/>
                  </a:cubicBezTo>
                  <a:cubicBezTo>
                    <a:pt x="101780" y="2794805"/>
                    <a:pt x="107282" y="2677846"/>
                    <a:pt x="83975" y="2631233"/>
                  </a:cubicBezTo>
                  <a:cubicBezTo>
                    <a:pt x="78960" y="2621203"/>
                    <a:pt x="71534" y="2612572"/>
                    <a:pt x="65314" y="2603241"/>
                  </a:cubicBezTo>
                  <a:cubicBezTo>
                    <a:pt x="43433" y="2537595"/>
                    <a:pt x="71912" y="2618636"/>
                    <a:pt x="37322" y="2537927"/>
                  </a:cubicBezTo>
                  <a:cubicBezTo>
                    <a:pt x="20907" y="2499625"/>
                    <a:pt x="33260" y="2511944"/>
                    <a:pt x="18661" y="2463282"/>
                  </a:cubicBezTo>
                  <a:cubicBezTo>
                    <a:pt x="13848" y="2447239"/>
                    <a:pt x="6220" y="2432180"/>
                    <a:pt x="0" y="2416629"/>
                  </a:cubicBezTo>
                  <a:cubicBezTo>
                    <a:pt x="3110" y="2223796"/>
                    <a:pt x="2685" y="2030874"/>
                    <a:pt x="9331" y="1838131"/>
                  </a:cubicBezTo>
                  <a:cubicBezTo>
                    <a:pt x="15558" y="1657555"/>
                    <a:pt x="15480" y="1667428"/>
                    <a:pt x="37322" y="1558212"/>
                  </a:cubicBezTo>
                  <a:cubicBezTo>
                    <a:pt x="40432" y="1517779"/>
                    <a:pt x="39606" y="1476849"/>
                    <a:pt x="46653" y="1436914"/>
                  </a:cubicBezTo>
                  <a:cubicBezTo>
                    <a:pt x="49070" y="1423217"/>
                    <a:pt x="60430" y="1412615"/>
                    <a:pt x="65314" y="1399592"/>
                  </a:cubicBezTo>
                  <a:cubicBezTo>
                    <a:pt x="69817" y="1387585"/>
                    <a:pt x="71535" y="1374710"/>
                    <a:pt x="74645" y="1362269"/>
                  </a:cubicBezTo>
                  <a:cubicBezTo>
                    <a:pt x="77755" y="1324947"/>
                    <a:pt x="80054" y="1287548"/>
                    <a:pt x="83975" y="1250302"/>
                  </a:cubicBezTo>
                  <a:cubicBezTo>
                    <a:pt x="86277" y="1228430"/>
                    <a:pt x="92978" y="1206978"/>
                    <a:pt x="93306" y="1184988"/>
                  </a:cubicBezTo>
                  <a:cubicBezTo>
                    <a:pt x="99201" y="790024"/>
                    <a:pt x="99527" y="394996"/>
                    <a:pt x="102637" y="0"/>
                  </a:cubicBezTo>
                  <a:lnTo>
                    <a:pt x="485192" y="9331"/>
                  </a:lnTo>
                  <a:cubicBezTo>
                    <a:pt x="576119" y="12968"/>
                    <a:pt x="546511" y="17329"/>
                    <a:pt x="615820" y="27992"/>
                  </a:cubicBezTo>
                  <a:cubicBezTo>
                    <a:pt x="640604" y="31805"/>
                    <a:pt x="665583" y="34212"/>
                    <a:pt x="690465" y="37322"/>
                  </a:cubicBezTo>
                  <a:cubicBezTo>
                    <a:pt x="808340" y="71002"/>
                    <a:pt x="701804" y="49790"/>
                    <a:pt x="830424" y="46653"/>
                  </a:cubicBezTo>
                  <a:lnTo>
                    <a:pt x="1129004" y="37322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4799802" y="1986970"/>
              <a:ext cx="1201523" cy="3386717"/>
            </a:xfrm>
            <a:custGeom>
              <a:avLst/>
              <a:gdLst>
                <a:gd name="connsiteX0" fmla="*/ 1125137 w 1201523"/>
                <a:gd name="connsiteY0" fmla="*/ 47103 h 3386717"/>
                <a:gd name="connsiteX1" fmla="*/ 1125137 w 1201523"/>
                <a:gd name="connsiteY1" fmla="*/ 47103 h 3386717"/>
                <a:gd name="connsiteX2" fmla="*/ 1153129 w 1201523"/>
                <a:gd name="connsiteY2" fmla="*/ 121748 h 3386717"/>
                <a:gd name="connsiteX3" fmla="*/ 1134467 w 1201523"/>
                <a:gd name="connsiteY3" fmla="*/ 261708 h 3386717"/>
                <a:gd name="connsiteX4" fmla="*/ 1115806 w 1201523"/>
                <a:gd name="connsiteY4" fmla="*/ 289699 h 3386717"/>
                <a:gd name="connsiteX5" fmla="*/ 1106476 w 1201523"/>
                <a:gd name="connsiteY5" fmla="*/ 448320 h 3386717"/>
                <a:gd name="connsiteX6" fmla="*/ 1097145 w 1201523"/>
                <a:gd name="connsiteY6" fmla="*/ 494973 h 3386717"/>
                <a:gd name="connsiteX7" fmla="*/ 1087814 w 1201523"/>
                <a:gd name="connsiteY7" fmla="*/ 560287 h 3386717"/>
                <a:gd name="connsiteX8" fmla="*/ 1078484 w 1201523"/>
                <a:gd name="connsiteY8" fmla="*/ 886859 h 3386717"/>
                <a:gd name="connsiteX9" fmla="*/ 1059822 w 1201523"/>
                <a:gd name="connsiteY9" fmla="*/ 1381381 h 3386717"/>
                <a:gd name="connsiteX10" fmla="*/ 1050492 w 1201523"/>
                <a:gd name="connsiteY10" fmla="*/ 1474687 h 3386717"/>
                <a:gd name="connsiteX11" fmla="*/ 1022500 w 1201523"/>
                <a:gd name="connsiteY11" fmla="*/ 1577324 h 3386717"/>
                <a:gd name="connsiteX12" fmla="*/ 1013169 w 1201523"/>
                <a:gd name="connsiteY12" fmla="*/ 1698622 h 3386717"/>
                <a:gd name="connsiteX13" fmla="*/ 994508 w 1201523"/>
                <a:gd name="connsiteY13" fmla="*/ 1754606 h 3386717"/>
                <a:gd name="connsiteX14" fmla="*/ 966516 w 1201523"/>
                <a:gd name="connsiteY14" fmla="*/ 1847912 h 3386717"/>
                <a:gd name="connsiteX15" fmla="*/ 947855 w 1201523"/>
                <a:gd name="connsiteY15" fmla="*/ 1875903 h 3386717"/>
                <a:gd name="connsiteX16" fmla="*/ 929194 w 1201523"/>
                <a:gd name="connsiteY16" fmla="*/ 1931887 h 3386717"/>
                <a:gd name="connsiteX17" fmla="*/ 910533 w 1201523"/>
                <a:gd name="connsiteY17" fmla="*/ 2015863 h 3386717"/>
                <a:gd name="connsiteX18" fmla="*/ 919863 w 1201523"/>
                <a:gd name="connsiteY18" fmla="*/ 2165152 h 3386717"/>
                <a:gd name="connsiteX19" fmla="*/ 929194 w 1201523"/>
                <a:gd name="connsiteY19" fmla="*/ 2370426 h 3386717"/>
                <a:gd name="connsiteX20" fmla="*/ 947855 w 1201523"/>
                <a:gd name="connsiteY20" fmla="*/ 2463732 h 3386717"/>
                <a:gd name="connsiteX21" fmla="*/ 938525 w 1201523"/>
                <a:gd name="connsiteY21" fmla="*/ 2948924 h 3386717"/>
                <a:gd name="connsiteX22" fmla="*/ 919863 w 1201523"/>
                <a:gd name="connsiteY22" fmla="*/ 2967585 h 3386717"/>
                <a:gd name="connsiteX23" fmla="*/ 891871 w 1201523"/>
                <a:gd name="connsiteY23" fmla="*/ 2986246 h 3386717"/>
                <a:gd name="connsiteX24" fmla="*/ 835888 w 1201523"/>
                <a:gd name="connsiteY24" fmla="*/ 3014238 h 3386717"/>
                <a:gd name="connsiteX25" fmla="*/ 649276 w 1201523"/>
                <a:gd name="connsiteY25" fmla="*/ 3032899 h 3386717"/>
                <a:gd name="connsiteX26" fmla="*/ 574631 w 1201523"/>
                <a:gd name="connsiteY26" fmla="*/ 3051561 h 3386717"/>
                <a:gd name="connsiteX27" fmla="*/ 518647 w 1201523"/>
                <a:gd name="connsiteY27" fmla="*/ 3088883 h 3386717"/>
                <a:gd name="connsiteX28" fmla="*/ 462663 w 1201523"/>
                <a:gd name="connsiteY28" fmla="*/ 3116875 h 3386717"/>
                <a:gd name="connsiteX29" fmla="*/ 80108 w 1201523"/>
                <a:gd name="connsiteY29" fmla="*/ 3126206 h 3386717"/>
                <a:gd name="connsiteX30" fmla="*/ 52116 w 1201523"/>
                <a:gd name="connsiteY30" fmla="*/ 3144867 h 3386717"/>
                <a:gd name="connsiteX31" fmla="*/ 33455 w 1201523"/>
                <a:gd name="connsiteY31" fmla="*/ 3172859 h 3386717"/>
                <a:gd name="connsiteX32" fmla="*/ 5463 w 1201523"/>
                <a:gd name="connsiteY32" fmla="*/ 3200850 h 3386717"/>
                <a:gd name="connsiteX33" fmla="*/ 471994 w 1201523"/>
                <a:gd name="connsiteY33" fmla="*/ 3247503 h 3386717"/>
                <a:gd name="connsiteX34" fmla="*/ 518647 w 1201523"/>
                <a:gd name="connsiteY34" fmla="*/ 3256834 h 3386717"/>
                <a:gd name="connsiteX35" fmla="*/ 817227 w 1201523"/>
                <a:gd name="connsiteY35" fmla="*/ 3247503 h 3386717"/>
                <a:gd name="connsiteX36" fmla="*/ 891871 w 1201523"/>
                <a:gd name="connsiteY36" fmla="*/ 3228842 h 3386717"/>
                <a:gd name="connsiteX37" fmla="*/ 919863 w 1201523"/>
                <a:gd name="connsiteY37" fmla="*/ 3219512 h 3386717"/>
                <a:gd name="connsiteX38" fmla="*/ 1199782 w 1201523"/>
                <a:gd name="connsiteY38" fmla="*/ 3210181 h 3386717"/>
                <a:gd name="connsiteX39" fmla="*/ 1190451 w 1201523"/>
                <a:gd name="connsiteY39" fmla="*/ 1847912 h 3386717"/>
                <a:gd name="connsiteX40" fmla="*/ 1162459 w 1201523"/>
                <a:gd name="connsiteY40" fmla="*/ 1679961 h 3386717"/>
                <a:gd name="connsiteX41" fmla="*/ 1153129 w 1201523"/>
                <a:gd name="connsiteY41" fmla="*/ 1204099 h 3386717"/>
                <a:gd name="connsiteX42" fmla="*/ 1125137 w 1201523"/>
                <a:gd name="connsiteY42" fmla="*/ 1073471 h 3386717"/>
                <a:gd name="connsiteX43" fmla="*/ 1134467 w 1201523"/>
                <a:gd name="connsiteY43" fmla="*/ 765561 h 3386717"/>
                <a:gd name="connsiteX44" fmla="*/ 1162459 w 1201523"/>
                <a:gd name="connsiteY44" fmla="*/ 634932 h 3386717"/>
                <a:gd name="connsiteX45" fmla="*/ 1171790 w 1201523"/>
                <a:gd name="connsiteY45" fmla="*/ 578948 h 3386717"/>
                <a:gd name="connsiteX46" fmla="*/ 1162459 w 1201523"/>
                <a:gd name="connsiteY46" fmla="*/ 355014 h 3386717"/>
                <a:gd name="connsiteX47" fmla="*/ 1153129 w 1201523"/>
                <a:gd name="connsiteY47" fmla="*/ 9781 h 3386717"/>
                <a:gd name="connsiteX48" fmla="*/ 1125137 w 1201523"/>
                <a:gd name="connsiteY48" fmla="*/ 450 h 3386717"/>
                <a:gd name="connsiteX49" fmla="*/ 1125137 w 1201523"/>
                <a:gd name="connsiteY49" fmla="*/ 47103 h 338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201523" h="3386717">
                  <a:moveTo>
                    <a:pt x="1125137" y="47103"/>
                  </a:moveTo>
                  <a:lnTo>
                    <a:pt x="1125137" y="47103"/>
                  </a:lnTo>
                  <a:cubicBezTo>
                    <a:pt x="1134468" y="71985"/>
                    <a:pt x="1150194" y="95337"/>
                    <a:pt x="1153129" y="121748"/>
                  </a:cubicBezTo>
                  <a:cubicBezTo>
                    <a:pt x="1153892" y="128611"/>
                    <a:pt x="1144006" y="236270"/>
                    <a:pt x="1134467" y="261708"/>
                  </a:cubicBezTo>
                  <a:cubicBezTo>
                    <a:pt x="1130530" y="272208"/>
                    <a:pt x="1122026" y="280369"/>
                    <a:pt x="1115806" y="289699"/>
                  </a:cubicBezTo>
                  <a:cubicBezTo>
                    <a:pt x="1112696" y="342573"/>
                    <a:pt x="1111271" y="395572"/>
                    <a:pt x="1106476" y="448320"/>
                  </a:cubicBezTo>
                  <a:cubicBezTo>
                    <a:pt x="1105040" y="464114"/>
                    <a:pt x="1099752" y="479330"/>
                    <a:pt x="1097145" y="494973"/>
                  </a:cubicBezTo>
                  <a:cubicBezTo>
                    <a:pt x="1093529" y="516666"/>
                    <a:pt x="1090924" y="538516"/>
                    <a:pt x="1087814" y="560287"/>
                  </a:cubicBezTo>
                  <a:cubicBezTo>
                    <a:pt x="1084704" y="669144"/>
                    <a:pt x="1081206" y="777991"/>
                    <a:pt x="1078484" y="886859"/>
                  </a:cubicBezTo>
                  <a:cubicBezTo>
                    <a:pt x="1062192" y="1538544"/>
                    <a:pt x="1087665" y="1130793"/>
                    <a:pt x="1059822" y="1381381"/>
                  </a:cubicBezTo>
                  <a:cubicBezTo>
                    <a:pt x="1056370" y="1412447"/>
                    <a:pt x="1055630" y="1443855"/>
                    <a:pt x="1050492" y="1474687"/>
                  </a:cubicBezTo>
                  <a:cubicBezTo>
                    <a:pt x="1043476" y="1516784"/>
                    <a:pt x="1034561" y="1541142"/>
                    <a:pt x="1022500" y="1577324"/>
                  </a:cubicBezTo>
                  <a:cubicBezTo>
                    <a:pt x="1019390" y="1617757"/>
                    <a:pt x="1019494" y="1658566"/>
                    <a:pt x="1013169" y="1698622"/>
                  </a:cubicBezTo>
                  <a:cubicBezTo>
                    <a:pt x="1010101" y="1718052"/>
                    <a:pt x="999279" y="1735523"/>
                    <a:pt x="994508" y="1754606"/>
                  </a:cubicBezTo>
                  <a:cubicBezTo>
                    <a:pt x="989292" y="1775472"/>
                    <a:pt x="975605" y="1834279"/>
                    <a:pt x="966516" y="1847912"/>
                  </a:cubicBezTo>
                  <a:lnTo>
                    <a:pt x="947855" y="1875903"/>
                  </a:lnTo>
                  <a:cubicBezTo>
                    <a:pt x="941635" y="1894564"/>
                    <a:pt x="933052" y="1912598"/>
                    <a:pt x="929194" y="1931887"/>
                  </a:cubicBezTo>
                  <a:cubicBezTo>
                    <a:pt x="917348" y="1991115"/>
                    <a:pt x="923709" y="1963154"/>
                    <a:pt x="910533" y="2015863"/>
                  </a:cubicBezTo>
                  <a:cubicBezTo>
                    <a:pt x="913643" y="2065626"/>
                    <a:pt x="917242" y="2115361"/>
                    <a:pt x="919863" y="2165152"/>
                  </a:cubicBezTo>
                  <a:cubicBezTo>
                    <a:pt x="923463" y="2233553"/>
                    <a:pt x="922801" y="2302230"/>
                    <a:pt x="929194" y="2370426"/>
                  </a:cubicBezTo>
                  <a:cubicBezTo>
                    <a:pt x="932155" y="2402005"/>
                    <a:pt x="941635" y="2432630"/>
                    <a:pt x="947855" y="2463732"/>
                  </a:cubicBezTo>
                  <a:cubicBezTo>
                    <a:pt x="944745" y="2625463"/>
                    <a:pt x="947498" y="2787412"/>
                    <a:pt x="938525" y="2948924"/>
                  </a:cubicBezTo>
                  <a:cubicBezTo>
                    <a:pt x="938037" y="2957708"/>
                    <a:pt x="926732" y="2962090"/>
                    <a:pt x="919863" y="2967585"/>
                  </a:cubicBezTo>
                  <a:cubicBezTo>
                    <a:pt x="911106" y="2974590"/>
                    <a:pt x="900628" y="2979241"/>
                    <a:pt x="891871" y="2986246"/>
                  </a:cubicBezTo>
                  <a:cubicBezTo>
                    <a:pt x="861750" y="3010343"/>
                    <a:pt x="885232" y="3008070"/>
                    <a:pt x="835888" y="3014238"/>
                  </a:cubicBezTo>
                  <a:cubicBezTo>
                    <a:pt x="773856" y="3021992"/>
                    <a:pt x="711480" y="3026679"/>
                    <a:pt x="649276" y="3032899"/>
                  </a:cubicBezTo>
                  <a:cubicBezTo>
                    <a:pt x="636347" y="3035485"/>
                    <a:pt x="590772" y="3042594"/>
                    <a:pt x="574631" y="3051561"/>
                  </a:cubicBezTo>
                  <a:cubicBezTo>
                    <a:pt x="555025" y="3062453"/>
                    <a:pt x="537308" y="3076442"/>
                    <a:pt x="518647" y="3088883"/>
                  </a:cubicBezTo>
                  <a:cubicBezTo>
                    <a:pt x="502884" y="3099392"/>
                    <a:pt x="483391" y="3115933"/>
                    <a:pt x="462663" y="3116875"/>
                  </a:cubicBezTo>
                  <a:cubicBezTo>
                    <a:pt x="335238" y="3122667"/>
                    <a:pt x="207626" y="3123096"/>
                    <a:pt x="80108" y="3126206"/>
                  </a:cubicBezTo>
                  <a:cubicBezTo>
                    <a:pt x="70777" y="3132426"/>
                    <a:pt x="60045" y="3136938"/>
                    <a:pt x="52116" y="3144867"/>
                  </a:cubicBezTo>
                  <a:cubicBezTo>
                    <a:pt x="44187" y="3152796"/>
                    <a:pt x="40634" y="3164244"/>
                    <a:pt x="33455" y="3172859"/>
                  </a:cubicBezTo>
                  <a:cubicBezTo>
                    <a:pt x="25008" y="3182996"/>
                    <a:pt x="14794" y="3191520"/>
                    <a:pt x="5463" y="3200850"/>
                  </a:cubicBezTo>
                  <a:cubicBezTo>
                    <a:pt x="51931" y="3386717"/>
                    <a:pt x="0" y="3230022"/>
                    <a:pt x="471994" y="3247503"/>
                  </a:cubicBezTo>
                  <a:cubicBezTo>
                    <a:pt x="487842" y="3248090"/>
                    <a:pt x="503096" y="3253724"/>
                    <a:pt x="518647" y="3256834"/>
                  </a:cubicBezTo>
                  <a:cubicBezTo>
                    <a:pt x="618174" y="3253724"/>
                    <a:pt x="717931" y="3254950"/>
                    <a:pt x="817227" y="3247503"/>
                  </a:cubicBezTo>
                  <a:cubicBezTo>
                    <a:pt x="842802" y="3245585"/>
                    <a:pt x="867540" y="3236952"/>
                    <a:pt x="891871" y="3228842"/>
                  </a:cubicBezTo>
                  <a:cubicBezTo>
                    <a:pt x="901202" y="3225732"/>
                    <a:pt x="910046" y="3220107"/>
                    <a:pt x="919863" y="3219512"/>
                  </a:cubicBezTo>
                  <a:cubicBezTo>
                    <a:pt x="1013050" y="3213864"/>
                    <a:pt x="1106476" y="3213291"/>
                    <a:pt x="1199782" y="3210181"/>
                  </a:cubicBezTo>
                  <a:cubicBezTo>
                    <a:pt x="1196672" y="2756091"/>
                    <a:pt x="1201523" y="2301877"/>
                    <a:pt x="1190451" y="1847912"/>
                  </a:cubicBezTo>
                  <a:cubicBezTo>
                    <a:pt x="1189067" y="1791173"/>
                    <a:pt x="1162459" y="1679961"/>
                    <a:pt x="1162459" y="1679961"/>
                  </a:cubicBezTo>
                  <a:cubicBezTo>
                    <a:pt x="1159349" y="1521340"/>
                    <a:pt x="1160922" y="1362559"/>
                    <a:pt x="1153129" y="1204099"/>
                  </a:cubicBezTo>
                  <a:cubicBezTo>
                    <a:pt x="1151833" y="1177747"/>
                    <a:pt x="1134122" y="1109411"/>
                    <a:pt x="1125137" y="1073471"/>
                  </a:cubicBezTo>
                  <a:cubicBezTo>
                    <a:pt x="1128247" y="970834"/>
                    <a:pt x="1129464" y="868123"/>
                    <a:pt x="1134467" y="765561"/>
                  </a:cubicBezTo>
                  <a:cubicBezTo>
                    <a:pt x="1143103" y="588529"/>
                    <a:pt x="1138328" y="779712"/>
                    <a:pt x="1162459" y="634932"/>
                  </a:cubicBezTo>
                  <a:lnTo>
                    <a:pt x="1171790" y="578948"/>
                  </a:lnTo>
                  <a:cubicBezTo>
                    <a:pt x="1168680" y="504303"/>
                    <a:pt x="1164907" y="429683"/>
                    <a:pt x="1162459" y="355014"/>
                  </a:cubicBezTo>
                  <a:cubicBezTo>
                    <a:pt x="1158687" y="239956"/>
                    <a:pt x="1165180" y="124268"/>
                    <a:pt x="1153129" y="9781"/>
                  </a:cubicBezTo>
                  <a:cubicBezTo>
                    <a:pt x="1152099" y="0"/>
                    <a:pt x="1134468" y="3560"/>
                    <a:pt x="1125137" y="450"/>
                  </a:cubicBezTo>
                  <a:lnTo>
                    <a:pt x="1125137" y="47103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798522" y="4469363"/>
              <a:ext cx="1213641" cy="822122"/>
            </a:xfrm>
            <a:custGeom>
              <a:avLst/>
              <a:gdLst>
                <a:gd name="connsiteX0" fmla="*/ 336564 w 1213641"/>
                <a:gd name="connsiteY0" fmla="*/ 18661 h 822122"/>
                <a:gd name="connsiteX1" fmla="*/ 336564 w 1213641"/>
                <a:gd name="connsiteY1" fmla="*/ 18661 h 822122"/>
                <a:gd name="connsiteX2" fmla="*/ 261919 w 1213641"/>
                <a:gd name="connsiteY2" fmla="*/ 55984 h 822122"/>
                <a:gd name="connsiteX3" fmla="*/ 205935 w 1213641"/>
                <a:gd name="connsiteY3" fmla="*/ 83976 h 822122"/>
                <a:gd name="connsiteX4" fmla="*/ 159282 w 1213641"/>
                <a:gd name="connsiteY4" fmla="*/ 167951 h 822122"/>
                <a:gd name="connsiteX5" fmla="*/ 149951 w 1213641"/>
                <a:gd name="connsiteY5" fmla="*/ 335902 h 822122"/>
                <a:gd name="connsiteX6" fmla="*/ 149951 w 1213641"/>
                <a:gd name="connsiteY6" fmla="*/ 447870 h 822122"/>
                <a:gd name="connsiteX7" fmla="*/ 168613 w 1213641"/>
                <a:gd name="connsiteY7" fmla="*/ 466531 h 822122"/>
                <a:gd name="connsiteX8" fmla="*/ 224596 w 1213641"/>
                <a:gd name="connsiteY8" fmla="*/ 485192 h 822122"/>
                <a:gd name="connsiteX9" fmla="*/ 252588 w 1213641"/>
                <a:gd name="connsiteY9" fmla="*/ 494523 h 822122"/>
                <a:gd name="connsiteX10" fmla="*/ 280580 w 1213641"/>
                <a:gd name="connsiteY10" fmla="*/ 503853 h 822122"/>
                <a:gd name="connsiteX11" fmla="*/ 299241 w 1213641"/>
                <a:gd name="connsiteY11" fmla="*/ 522515 h 822122"/>
                <a:gd name="connsiteX12" fmla="*/ 476523 w 1213641"/>
                <a:gd name="connsiteY12" fmla="*/ 531845 h 822122"/>
                <a:gd name="connsiteX13" fmla="*/ 635143 w 1213641"/>
                <a:gd name="connsiteY13" fmla="*/ 541176 h 822122"/>
                <a:gd name="connsiteX14" fmla="*/ 719119 w 1213641"/>
                <a:gd name="connsiteY14" fmla="*/ 578498 h 822122"/>
                <a:gd name="connsiteX15" fmla="*/ 728449 w 1213641"/>
                <a:gd name="connsiteY15" fmla="*/ 606490 h 822122"/>
                <a:gd name="connsiteX16" fmla="*/ 756441 w 1213641"/>
                <a:gd name="connsiteY16" fmla="*/ 615821 h 822122"/>
                <a:gd name="connsiteX17" fmla="*/ 784433 w 1213641"/>
                <a:gd name="connsiteY17" fmla="*/ 634482 h 822122"/>
                <a:gd name="connsiteX18" fmla="*/ 868409 w 1213641"/>
                <a:gd name="connsiteY18" fmla="*/ 653143 h 822122"/>
                <a:gd name="connsiteX19" fmla="*/ 952384 w 1213641"/>
                <a:gd name="connsiteY19" fmla="*/ 681135 h 822122"/>
                <a:gd name="connsiteX20" fmla="*/ 980376 w 1213641"/>
                <a:gd name="connsiteY20" fmla="*/ 690466 h 822122"/>
                <a:gd name="connsiteX21" fmla="*/ 1045690 w 1213641"/>
                <a:gd name="connsiteY21" fmla="*/ 699796 h 822122"/>
                <a:gd name="connsiteX22" fmla="*/ 1129666 w 1213641"/>
                <a:gd name="connsiteY22" fmla="*/ 718457 h 822122"/>
                <a:gd name="connsiteX23" fmla="*/ 1185649 w 1213641"/>
                <a:gd name="connsiteY23" fmla="*/ 737119 h 822122"/>
                <a:gd name="connsiteX24" fmla="*/ 1213641 w 1213641"/>
                <a:gd name="connsiteY24" fmla="*/ 755780 h 822122"/>
                <a:gd name="connsiteX25" fmla="*/ 933723 w 1213641"/>
                <a:gd name="connsiteY25" fmla="*/ 783772 h 822122"/>
                <a:gd name="connsiteX26" fmla="*/ 896400 w 1213641"/>
                <a:gd name="connsiteY26" fmla="*/ 793102 h 822122"/>
                <a:gd name="connsiteX27" fmla="*/ 840417 w 1213641"/>
                <a:gd name="connsiteY27" fmla="*/ 811764 h 822122"/>
                <a:gd name="connsiteX28" fmla="*/ 187274 w 1213641"/>
                <a:gd name="connsiteY28" fmla="*/ 783772 h 822122"/>
                <a:gd name="connsiteX29" fmla="*/ 84637 w 1213641"/>
                <a:gd name="connsiteY29" fmla="*/ 765110 h 822122"/>
                <a:gd name="connsiteX30" fmla="*/ 56645 w 1213641"/>
                <a:gd name="connsiteY30" fmla="*/ 746449 h 822122"/>
                <a:gd name="connsiteX31" fmla="*/ 28654 w 1213641"/>
                <a:gd name="connsiteY31" fmla="*/ 671804 h 822122"/>
                <a:gd name="connsiteX32" fmla="*/ 19323 w 1213641"/>
                <a:gd name="connsiteY32" fmla="*/ 410547 h 822122"/>
                <a:gd name="connsiteX33" fmla="*/ 19323 w 1213641"/>
                <a:gd name="connsiteY33" fmla="*/ 195943 h 822122"/>
                <a:gd name="connsiteX34" fmla="*/ 47315 w 1213641"/>
                <a:gd name="connsiteY34" fmla="*/ 121298 h 822122"/>
                <a:gd name="connsiteX35" fmla="*/ 75307 w 1213641"/>
                <a:gd name="connsiteY35" fmla="*/ 65315 h 822122"/>
                <a:gd name="connsiteX36" fmla="*/ 93968 w 1213641"/>
                <a:gd name="connsiteY36" fmla="*/ 46653 h 822122"/>
                <a:gd name="connsiteX37" fmla="*/ 112629 w 1213641"/>
                <a:gd name="connsiteY37" fmla="*/ 18661 h 822122"/>
                <a:gd name="connsiteX38" fmla="*/ 168613 w 1213641"/>
                <a:gd name="connsiteY38" fmla="*/ 0 h 822122"/>
                <a:gd name="connsiteX39" fmla="*/ 336564 w 1213641"/>
                <a:gd name="connsiteY39" fmla="*/ 18661 h 8221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13641" h="822122">
                  <a:moveTo>
                    <a:pt x="336564" y="18661"/>
                  </a:moveTo>
                  <a:lnTo>
                    <a:pt x="336564" y="18661"/>
                  </a:lnTo>
                  <a:cubicBezTo>
                    <a:pt x="311682" y="31102"/>
                    <a:pt x="286341" y="42663"/>
                    <a:pt x="261919" y="55984"/>
                  </a:cubicBezTo>
                  <a:cubicBezTo>
                    <a:pt x="205073" y="86991"/>
                    <a:pt x="262695" y="65055"/>
                    <a:pt x="205935" y="83976"/>
                  </a:cubicBezTo>
                  <a:cubicBezTo>
                    <a:pt x="163157" y="148143"/>
                    <a:pt x="175705" y="118682"/>
                    <a:pt x="159282" y="167951"/>
                  </a:cubicBezTo>
                  <a:cubicBezTo>
                    <a:pt x="156172" y="223935"/>
                    <a:pt x="155027" y="280062"/>
                    <a:pt x="149951" y="335902"/>
                  </a:cubicBezTo>
                  <a:cubicBezTo>
                    <a:pt x="143884" y="402635"/>
                    <a:pt x="120758" y="350561"/>
                    <a:pt x="149951" y="447870"/>
                  </a:cubicBezTo>
                  <a:cubicBezTo>
                    <a:pt x="152479" y="456296"/>
                    <a:pt x="160745" y="462597"/>
                    <a:pt x="168613" y="466531"/>
                  </a:cubicBezTo>
                  <a:cubicBezTo>
                    <a:pt x="186207" y="475328"/>
                    <a:pt x="205935" y="478972"/>
                    <a:pt x="224596" y="485192"/>
                  </a:cubicBezTo>
                  <a:lnTo>
                    <a:pt x="252588" y="494523"/>
                  </a:lnTo>
                  <a:lnTo>
                    <a:pt x="280580" y="503853"/>
                  </a:lnTo>
                  <a:cubicBezTo>
                    <a:pt x="286800" y="510074"/>
                    <a:pt x="290532" y="521271"/>
                    <a:pt x="299241" y="522515"/>
                  </a:cubicBezTo>
                  <a:cubicBezTo>
                    <a:pt x="357822" y="530884"/>
                    <a:pt x="417438" y="528563"/>
                    <a:pt x="476523" y="531845"/>
                  </a:cubicBezTo>
                  <a:lnTo>
                    <a:pt x="635143" y="541176"/>
                  </a:lnTo>
                  <a:cubicBezTo>
                    <a:pt x="701766" y="563383"/>
                    <a:pt x="674760" y="548926"/>
                    <a:pt x="719119" y="578498"/>
                  </a:cubicBezTo>
                  <a:cubicBezTo>
                    <a:pt x="722229" y="587829"/>
                    <a:pt x="721494" y="599535"/>
                    <a:pt x="728449" y="606490"/>
                  </a:cubicBezTo>
                  <a:cubicBezTo>
                    <a:pt x="735404" y="613445"/>
                    <a:pt x="747644" y="611422"/>
                    <a:pt x="756441" y="615821"/>
                  </a:cubicBezTo>
                  <a:cubicBezTo>
                    <a:pt x="766471" y="620836"/>
                    <a:pt x="774403" y="629467"/>
                    <a:pt x="784433" y="634482"/>
                  </a:cubicBezTo>
                  <a:cubicBezTo>
                    <a:pt x="807405" y="645968"/>
                    <a:pt x="846902" y="649559"/>
                    <a:pt x="868409" y="653143"/>
                  </a:cubicBezTo>
                  <a:lnTo>
                    <a:pt x="952384" y="681135"/>
                  </a:lnTo>
                  <a:cubicBezTo>
                    <a:pt x="961715" y="684245"/>
                    <a:pt x="970639" y="689075"/>
                    <a:pt x="980376" y="690466"/>
                  </a:cubicBezTo>
                  <a:lnTo>
                    <a:pt x="1045690" y="699796"/>
                  </a:lnTo>
                  <a:cubicBezTo>
                    <a:pt x="1125780" y="726494"/>
                    <a:pt x="998291" y="685613"/>
                    <a:pt x="1129666" y="718457"/>
                  </a:cubicBezTo>
                  <a:cubicBezTo>
                    <a:pt x="1148749" y="723228"/>
                    <a:pt x="1169282" y="726208"/>
                    <a:pt x="1185649" y="737119"/>
                  </a:cubicBezTo>
                  <a:lnTo>
                    <a:pt x="1213641" y="755780"/>
                  </a:lnTo>
                  <a:cubicBezTo>
                    <a:pt x="1114127" y="822122"/>
                    <a:pt x="1208863" y="766021"/>
                    <a:pt x="933723" y="783772"/>
                  </a:cubicBezTo>
                  <a:cubicBezTo>
                    <a:pt x="920926" y="784598"/>
                    <a:pt x="908683" y="789417"/>
                    <a:pt x="896400" y="793102"/>
                  </a:cubicBezTo>
                  <a:cubicBezTo>
                    <a:pt x="877559" y="798754"/>
                    <a:pt x="840417" y="811764"/>
                    <a:pt x="840417" y="811764"/>
                  </a:cubicBezTo>
                  <a:cubicBezTo>
                    <a:pt x="723526" y="809329"/>
                    <a:pt x="357359" y="812121"/>
                    <a:pt x="187274" y="783772"/>
                  </a:cubicBezTo>
                  <a:cubicBezTo>
                    <a:pt x="115647" y="771834"/>
                    <a:pt x="149841" y="778151"/>
                    <a:pt x="84637" y="765110"/>
                  </a:cubicBezTo>
                  <a:cubicBezTo>
                    <a:pt x="75306" y="758890"/>
                    <a:pt x="64574" y="754378"/>
                    <a:pt x="56645" y="746449"/>
                  </a:cubicBezTo>
                  <a:cubicBezTo>
                    <a:pt x="32619" y="722423"/>
                    <a:pt x="35329" y="705183"/>
                    <a:pt x="28654" y="671804"/>
                  </a:cubicBezTo>
                  <a:cubicBezTo>
                    <a:pt x="25544" y="584718"/>
                    <a:pt x="23903" y="497568"/>
                    <a:pt x="19323" y="410547"/>
                  </a:cubicBezTo>
                  <a:cubicBezTo>
                    <a:pt x="11810" y="267815"/>
                    <a:pt x="0" y="360180"/>
                    <a:pt x="19323" y="195943"/>
                  </a:cubicBezTo>
                  <a:cubicBezTo>
                    <a:pt x="23972" y="156426"/>
                    <a:pt x="31657" y="157836"/>
                    <a:pt x="47315" y="121298"/>
                  </a:cubicBezTo>
                  <a:cubicBezTo>
                    <a:pt x="63236" y="84148"/>
                    <a:pt x="47717" y="99802"/>
                    <a:pt x="75307" y="65315"/>
                  </a:cubicBezTo>
                  <a:cubicBezTo>
                    <a:pt x="80803" y="58446"/>
                    <a:pt x="88473" y="53522"/>
                    <a:pt x="93968" y="46653"/>
                  </a:cubicBezTo>
                  <a:cubicBezTo>
                    <a:pt x="100973" y="37896"/>
                    <a:pt x="103120" y="24604"/>
                    <a:pt x="112629" y="18661"/>
                  </a:cubicBezTo>
                  <a:cubicBezTo>
                    <a:pt x="129310" y="8236"/>
                    <a:pt x="168613" y="0"/>
                    <a:pt x="168613" y="0"/>
                  </a:cubicBezTo>
                  <a:cubicBezTo>
                    <a:pt x="359618" y="9551"/>
                    <a:pt x="308572" y="15551"/>
                    <a:pt x="336564" y="18661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588224" y="1268760"/>
            <a:ext cx="1152128" cy="1440159"/>
            <a:chOff x="4833257" y="1614196"/>
            <a:chExt cx="1951275" cy="2695313"/>
          </a:xfrm>
        </p:grpSpPr>
        <p:pic>
          <p:nvPicPr>
            <p:cNvPr id="1032" name="Picture 8" descr="Gislav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932040" y="1700808"/>
              <a:ext cx="1694334" cy="2461663"/>
            </a:xfrm>
            <a:prstGeom prst="rect">
              <a:avLst/>
            </a:prstGeom>
            <a:noFill/>
          </p:spPr>
        </p:pic>
        <p:sp>
          <p:nvSpPr>
            <p:cNvPr id="16" name="Полилиния 15"/>
            <p:cNvSpPr/>
            <p:nvPr/>
          </p:nvSpPr>
          <p:spPr>
            <a:xfrm>
              <a:off x="4859649" y="1623527"/>
              <a:ext cx="1924883" cy="2584579"/>
            </a:xfrm>
            <a:custGeom>
              <a:avLst/>
              <a:gdLst>
                <a:gd name="connsiteX0" fmla="*/ 888008 w 1924883"/>
                <a:gd name="connsiteY0" fmla="*/ 55983 h 2584579"/>
                <a:gd name="connsiteX1" fmla="*/ 888008 w 1924883"/>
                <a:gd name="connsiteY1" fmla="*/ 55983 h 2584579"/>
                <a:gd name="connsiteX2" fmla="*/ 878678 w 1924883"/>
                <a:gd name="connsiteY2" fmla="*/ 139959 h 2584579"/>
                <a:gd name="connsiteX3" fmla="*/ 682735 w 1924883"/>
                <a:gd name="connsiteY3" fmla="*/ 149289 h 2584579"/>
                <a:gd name="connsiteX4" fmla="*/ 608090 w 1924883"/>
                <a:gd name="connsiteY4" fmla="*/ 158620 h 2584579"/>
                <a:gd name="connsiteX5" fmla="*/ 580098 w 1924883"/>
                <a:gd name="connsiteY5" fmla="*/ 167951 h 2584579"/>
                <a:gd name="connsiteX6" fmla="*/ 552106 w 1924883"/>
                <a:gd name="connsiteY6" fmla="*/ 195942 h 2584579"/>
                <a:gd name="connsiteX7" fmla="*/ 505453 w 1924883"/>
                <a:gd name="connsiteY7" fmla="*/ 205273 h 2584579"/>
                <a:gd name="connsiteX8" fmla="*/ 468131 w 1924883"/>
                <a:gd name="connsiteY8" fmla="*/ 261257 h 2584579"/>
                <a:gd name="connsiteX9" fmla="*/ 421478 w 1924883"/>
                <a:gd name="connsiteY9" fmla="*/ 307910 h 2584579"/>
                <a:gd name="connsiteX10" fmla="*/ 393486 w 1924883"/>
                <a:gd name="connsiteY10" fmla="*/ 363893 h 2584579"/>
                <a:gd name="connsiteX11" fmla="*/ 384155 w 1924883"/>
                <a:gd name="connsiteY11" fmla="*/ 391885 h 2584579"/>
                <a:gd name="connsiteX12" fmla="*/ 365494 w 1924883"/>
                <a:gd name="connsiteY12" fmla="*/ 419877 h 2584579"/>
                <a:gd name="connsiteX13" fmla="*/ 356163 w 1924883"/>
                <a:gd name="connsiteY13" fmla="*/ 447869 h 2584579"/>
                <a:gd name="connsiteX14" fmla="*/ 309510 w 1924883"/>
                <a:gd name="connsiteY14" fmla="*/ 503853 h 2584579"/>
                <a:gd name="connsiteX15" fmla="*/ 281518 w 1924883"/>
                <a:gd name="connsiteY15" fmla="*/ 559836 h 2584579"/>
                <a:gd name="connsiteX16" fmla="*/ 253527 w 1924883"/>
                <a:gd name="connsiteY16" fmla="*/ 587828 h 2584579"/>
                <a:gd name="connsiteX17" fmla="*/ 244196 w 1924883"/>
                <a:gd name="connsiteY17" fmla="*/ 625151 h 2584579"/>
                <a:gd name="connsiteX18" fmla="*/ 216204 w 1924883"/>
                <a:gd name="connsiteY18" fmla="*/ 662473 h 2584579"/>
                <a:gd name="connsiteX19" fmla="*/ 188212 w 1924883"/>
                <a:gd name="connsiteY19" fmla="*/ 718457 h 2584579"/>
                <a:gd name="connsiteX20" fmla="*/ 178882 w 1924883"/>
                <a:gd name="connsiteY20" fmla="*/ 755779 h 2584579"/>
                <a:gd name="connsiteX21" fmla="*/ 160220 w 1924883"/>
                <a:gd name="connsiteY21" fmla="*/ 811763 h 2584579"/>
                <a:gd name="connsiteX22" fmla="*/ 150890 w 1924883"/>
                <a:gd name="connsiteY22" fmla="*/ 1063689 h 2584579"/>
                <a:gd name="connsiteX23" fmla="*/ 141559 w 1924883"/>
                <a:gd name="connsiteY23" fmla="*/ 1110342 h 2584579"/>
                <a:gd name="connsiteX24" fmla="*/ 132229 w 1924883"/>
                <a:gd name="connsiteY24" fmla="*/ 1567542 h 2584579"/>
                <a:gd name="connsiteX25" fmla="*/ 150890 w 1924883"/>
                <a:gd name="connsiteY25" fmla="*/ 1698171 h 2584579"/>
                <a:gd name="connsiteX26" fmla="*/ 188212 w 1924883"/>
                <a:gd name="connsiteY26" fmla="*/ 1754155 h 2584579"/>
                <a:gd name="connsiteX27" fmla="*/ 216204 w 1924883"/>
                <a:gd name="connsiteY27" fmla="*/ 1800808 h 2584579"/>
                <a:gd name="connsiteX28" fmla="*/ 234865 w 1924883"/>
                <a:gd name="connsiteY28" fmla="*/ 1856791 h 2584579"/>
                <a:gd name="connsiteX29" fmla="*/ 253527 w 1924883"/>
                <a:gd name="connsiteY29" fmla="*/ 1996751 h 2584579"/>
                <a:gd name="connsiteX30" fmla="*/ 262857 w 1924883"/>
                <a:gd name="connsiteY30" fmla="*/ 2034073 h 2584579"/>
                <a:gd name="connsiteX31" fmla="*/ 272188 w 1924883"/>
                <a:gd name="connsiteY31" fmla="*/ 2080726 h 2584579"/>
                <a:gd name="connsiteX32" fmla="*/ 309510 w 1924883"/>
                <a:gd name="connsiteY32" fmla="*/ 2136710 h 2584579"/>
                <a:gd name="connsiteX33" fmla="*/ 356163 w 1924883"/>
                <a:gd name="connsiteY33" fmla="*/ 2183363 h 2584579"/>
                <a:gd name="connsiteX34" fmla="*/ 412147 w 1924883"/>
                <a:gd name="connsiteY34" fmla="*/ 2258008 h 2584579"/>
                <a:gd name="connsiteX35" fmla="*/ 440139 w 1924883"/>
                <a:gd name="connsiteY35" fmla="*/ 2276669 h 2584579"/>
                <a:gd name="connsiteX36" fmla="*/ 458800 w 1924883"/>
                <a:gd name="connsiteY36" fmla="*/ 2304661 h 2584579"/>
                <a:gd name="connsiteX37" fmla="*/ 486792 w 1924883"/>
                <a:gd name="connsiteY37" fmla="*/ 2313991 h 2584579"/>
                <a:gd name="connsiteX38" fmla="*/ 533445 w 1924883"/>
                <a:gd name="connsiteY38" fmla="*/ 2388636 h 2584579"/>
                <a:gd name="connsiteX39" fmla="*/ 561437 w 1924883"/>
                <a:gd name="connsiteY39" fmla="*/ 2425959 h 2584579"/>
                <a:gd name="connsiteX40" fmla="*/ 580098 w 1924883"/>
                <a:gd name="connsiteY40" fmla="*/ 2453951 h 2584579"/>
                <a:gd name="connsiteX41" fmla="*/ 608090 w 1924883"/>
                <a:gd name="connsiteY41" fmla="*/ 2472612 h 2584579"/>
                <a:gd name="connsiteX42" fmla="*/ 636082 w 1924883"/>
                <a:gd name="connsiteY42" fmla="*/ 2500604 h 2584579"/>
                <a:gd name="connsiteX43" fmla="*/ 692065 w 1924883"/>
                <a:gd name="connsiteY43" fmla="*/ 2519265 h 2584579"/>
                <a:gd name="connsiteX44" fmla="*/ 962653 w 1924883"/>
                <a:gd name="connsiteY44" fmla="*/ 2509934 h 2584579"/>
                <a:gd name="connsiteX45" fmla="*/ 1055959 w 1924883"/>
                <a:gd name="connsiteY45" fmla="*/ 2500604 h 2584579"/>
                <a:gd name="connsiteX46" fmla="*/ 1130604 w 1924883"/>
                <a:gd name="connsiteY46" fmla="*/ 2481942 h 2584579"/>
                <a:gd name="connsiteX47" fmla="*/ 1261233 w 1924883"/>
                <a:gd name="connsiteY47" fmla="*/ 2472612 h 2584579"/>
                <a:gd name="connsiteX48" fmla="*/ 1345208 w 1924883"/>
                <a:gd name="connsiteY48" fmla="*/ 2453951 h 2584579"/>
                <a:gd name="connsiteX49" fmla="*/ 1373200 w 1924883"/>
                <a:gd name="connsiteY49" fmla="*/ 2435289 h 2584579"/>
                <a:gd name="connsiteX50" fmla="*/ 1410522 w 1924883"/>
                <a:gd name="connsiteY50" fmla="*/ 2388636 h 2584579"/>
                <a:gd name="connsiteX51" fmla="*/ 1429184 w 1924883"/>
                <a:gd name="connsiteY51" fmla="*/ 2332653 h 2584579"/>
                <a:gd name="connsiteX52" fmla="*/ 1438514 w 1924883"/>
                <a:gd name="connsiteY52" fmla="*/ 2304661 h 2584579"/>
                <a:gd name="connsiteX53" fmla="*/ 1457175 w 1924883"/>
                <a:gd name="connsiteY53" fmla="*/ 2276669 h 2584579"/>
                <a:gd name="connsiteX54" fmla="*/ 1475837 w 1924883"/>
                <a:gd name="connsiteY54" fmla="*/ 2211355 h 2584579"/>
                <a:gd name="connsiteX55" fmla="*/ 1494498 w 1924883"/>
                <a:gd name="connsiteY55" fmla="*/ 2155371 h 2584579"/>
                <a:gd name="connsiteX56" fmla="*/ 1503829 w 1924883"/>
                <a:gd name="connsiteY56" fmla="*/ 2127379 h 2584579"/>
                <a:gd name="connsiteX57" fmla="*/ 1541151 w 1924883"/>
                <a:gd name="connsiteY57" fmla="*/ 2052734 h 2584579"/>
                <a:gd name="connsiteX58" fmla="*/ 1550482 w 1924883"/>
                <a:gd name="connsiteY58" fmla="*/ 2015412 h 2584579"/>
                <a:gd name="connsiteX59" fmla="*/ 1569143 w 1924883"/>
                <a:gd name="connsiteY59" fmla="*/ 1959428 h 2584579"/>
                <a:gd name="connsiteX60" fmla="*/ 1578473 w 1924883"/>
                <a:gd name="connsiteY60" fmla="*/ 1931436 h 2584579"/>
                <a:gd name="connsiteX61" fmla="*/ 1606465 w 1924883"/>
                <a:gd name="connsiteY61" fmla="*/ 1828800 h 2584579"/>
                <a:gd name="connsiteX62" fmla="*/ 1615796 w 1924883"/>
                <a:gd name="connsiteY62" fmla="*/ 1800808 h 2584579"/>
                <a:gd name="connsiteX63" fmla="*/ 1634457 w 1924883"/>
                <a:gd name="connsiteY63" fmla="*/ 1772816 h 2584579"/>
                <a:gd name="connsiteX64" fmla="*/ 1653118 w 1924883"/>
                <a:gd name="connsiteY64" fmla="*/ 1576873 h 2584579"/>
                <a:gd name="connsiteX65" fmla="*/ 1671780 w 1924883"/>
                <a:gd name="connsiteY65" fmla="*/ 1446244 h 2584579"/>
                <a:gd name="connsiteX66" fmla="*/ 1681110 w 1924883"/>
                <a:gd name="connsiteY66" fmla="*/ 1418253 h 2584579"/>
                <a:gd name="connsiteX67" fmla="*/ 1681110 w 1924883"/>
                <a:gd name="connsiteY67" fmla="*/ 933061 h 2584579"/>
                <a:gd name="connsiteX68" fmla="*/ 1671780 w 1924883"/>
                <a:gd name="connsiteY68" fmla="*/ 886408 h 2584579"/>
                <a:gd name="connsiteX69" fmla="*/ 1653118 w 1924883"/>
                <a:gd name="connsiteY69" fmla="*/ 839755 h 2584579"/>
                <a:gd name="connsiteX70" fmla="*/ 1643788 w 1924883"/>
                <a:gd name="connsiteY70" fmla="*/ 793102 h 2584579"/>
                <a:gd name="connsiteX71" fmla="*/ 1625127 w 1924883"/>
                <a:gd name="connsiteY71" fmla="*/ 737118 h 2584579"/>
                <a:gd name="connsiteX72" fmla="*/ 1615796 w 1924883"/>
                <a:gd name="connsiteY72" fmla="*/ 597159 h 2584579"/>
                <a:gd name="connsiteX73" fmla="*/ 1578473 w 1924883"/>
                <a:gd name="connsiteY73" fmla="*/ 503853 h 2584579"/>
                <a:gd name="connsiteX74" fmla="*/ 1559812 w 1924883"/>
                <a:gd name="connsiteY74" fmla="*/ 447869 h 2584579"/>
                <a:gd name="connsiteX75" fmla="*/ 1541151 w 1924883"/>
                <a:gd name="connsiteY75" fmla="*/ 419877 h 2584579"/>
                <a:gd name="connsiteX76" fmla="*/ 1531820 w 1924883"/>
                <a:gd name="connsiteY76" fmla="*/ 391885 h 2584579"/>
                <a:gd name="connsiteX77" fmla="*/ 1494498 w 1924883"/>
                <a:gd name="connsiteY77" fmla="*/ 326571 h 2584579"/>
                <a:gd name="connsiteX78" fmla="*/ 1466506 w 1924883"/>
                <a:gd name="connsiteY78" fmla="*/ 307910 h 2584579"/>
                <a:gd name="connsiteX79" fmla="*/ 1419853 w 1924883"/>
                <a:gd name="connsiteY79" fmla="*/ 261257 h 2584579"/>
                <a:gd name="connsiteX80" fmla="*/ 1373200 w 1924883"/>
                <a:gd name="connsiteY80" fmla="*/ 214604 h 2584579"/>
                <a:gd name="connsiteX81" fmla="*/ 1289224 w 1924883"/>
                <a:gd name="connsiteY81" fmla="*/ 167951 h 2584579"/>
                <a:gd name="connsiteX82" fmla="*/ 1261233 w 1924883"/>
                <a:gd name="connsiteY82" fmla="*/ 149289 h 2584579"/>
                <a:gd name="connsiteX83" fmla="*/ 1205249 w 1924883"/>
                <a:gd name="connsiteY83" fmla="*/ 130628 h 2584579"/>
                <a:gd name="connsiteX84" fmla="*/ 1149265 w 1924883"/>
                <a:gd name="connsiteY84" fmla="*/ 111967 h 2584579"/>
                <a:gd name="connsiteX85" fmla="*/ 1111943 w 1924883"/>
                <a:gd name="connsiteY85" fmla="*/ 102636 h 2584579"/>
                <a:gd name="connsiteX86" fmla="*/ 1018637 w 1924883"/>
                <a:gd name="connsiteY86" fmla="*/ 74644 h 2584579"/>
                <a:gd name="connsiteX87" fmla="*/ 916000 w 1924883"/>
                <a:gd name="connsiteY87" fmla="*/ 83975 h 2584579"/>
                <a:gd name="connsiteX88" fmla="*/ 888008 w 1924883"/>
                <a:gd name="connsiteY88" fmla="*/ 93306 h 2584579"/>
                <a:gd name="connsiteX89" fmla="*/ 832024 w 1924883"/>
                <a:gd name="connsiteY89" fmla="*/ 55983 h 2584579"/>
                <a:gd name="connsiteX90" fmla="*/ 710727 w 1924883"/>
                <a:gd name="connsiteY90" fmla="*/ 37322 h 2584579"/>
                <a:gd name="connsiteX91" fmla="*/ 505453 w 1924883"/>
                <a:gd name="connsiteY91" fmla="*/ 55983 h 2584579"/>
                <a:gd name="connsiteX92" fmla="*/ 468131 w 1924883"/>
                <a:gd name="connsiteY92" fmla="*/ 65314 h 2584579"/>
                <a:gd name="connsiteX93" fmla="*/ 94906 w 1924883"/>
                <a:gd name="connsiteY93" fmla="*/ 55983 h 2584579"/>
                <a:gd name="connsiteX94" fmla="*/ 48253 w 1924883"/>
                <a:gd name="connsiteY94" fmla="*/ 65314 h 2584579"/>
                <a:gd name="connsiteX95" fmla="*/ 20261 w 1924883"/>
                <a:gd name="connsiteY95" fmla="*/ 93306 h 2584579"/>
                <a:gd name="connsiteX96" fmla="*/ 1600 w 1924883"/>
                <a:gd name="connsiteY96" fmla="*/ 167951 h 2584579"/>
                <a:gd name="connsiteX97" fmla="*/ 10931 w 1924883"/>
                <a:gd name="connsiteY97" fmla="*/ 317240 h 2584579"/>
                <a:gd name="connsiteX98" fmla="*/ 20261 w 1924883"/>
                <a:gd name="connsiteY98" fmla="*/ 345232 h 2584579"/>
                <a:gd name="connsiteX99" fmla="*/ 38922 w 1924883"/>
                <a:gd name="connsiteY99" fmla="*/ 419877 h 2584579"/>
                <a:gd name="connsiteX100" fmla="*/ 48253 w 1924883"/>
                <a:gd name="connsiteY100" fmla="*/ 1231640 h 2584579"/>
                <a:gd name="connsiteX101" fmla="*/ 66914 w 1924883"/>
                <a:gd name="connsiteY101" fmla="*/ 1343608 h 2584579"/>
                <a:gd name="connsiteX102" fmla="*/ 85575 w 1924883"/>
                <a:gd name="connsiteY102" fmla="*/ 1483567 h 2584579"/>
                <a:gd name="connsiteX103" fmla="*/ 94906 w 1924883"/>
                <a:gd name="connsiteY103" fmla="*/ 2071395 h 2584579"/>
                <a:gd name="connsiteX104" fmla="*/ 104237 w 1924883"/>
                <a:gd name="connsiteY104" fmla="*/ 2118049 h 2584579"/>
                <a:gd name="connsiteX105" fmla="*/ 113567 w 1924883"/>
                <a:gd name="connsiteY105" fmla="*/ 2146040 h 2584579"/>
                <a:gd name="connsiteX106" fmla="*/ 113567 w 1924883"/>
                <a:gd name="connsiteY106" fmla="*/ 2351314 h 2584579"/>
                <a:gd name="connsiteX107" fmla="*/ 104237 w 1924883"/>
                <a:gd name="connsiteY107" fmla="*/ 2313991 h 2584579"/>
                <a:gd name="connsiteX108" fmla="*/ 76245 w 1924883"/>
                <a:gd name="connsiteY108" fmla="*/ 2258008 h 2584579"/>
                <a:gd name="connsiteX109" fmla="*/ 66914 w 1924883"/>
                <a:gd name="connsiteY109" fmla="*/ 2108718 h 2584579"/>
                <a:gd name="connsiteX110" fmla="*/ 76245 w 1924883"/>
                <a:gd name="connsiteY110" fmla="*/ 2341983 h 2584579"/>
                <a:gd name="connsiteX111" fmla="*/ 85575 w 1924883"/>
                <a:gd name="connsiteY111" fmla="*/ 2369975 h 2584579"/>
                <a:gd name="connsiteX112" fmla="*/ 113567 w 1924883"/>
                <a:gd name="connsiteY112" fmla="*/ 2463281 h 2584579"/>
                <a:gd name="connsiteX113" fmla="*/ 132229 w 1924883"/>
                <a:gd name="connsiteY113" fmla="*/ 2481942 h 2584579"/>
                <a:gd name="connsiteX114" fmla="*/ 141559 w 1924883"/>
                <a:gd name="connsiteY114" fmla="*/ 2556587 h 2584579"/>
                <a:gd name="connsiteX115" fmla="*/ 486792 w 1924883"/>
                <a:gd name="connsiteY115" fmla="*/ 2565918 h 2584579"/>
                <a:gd name="connsiteX116" fmla="*/ 617420 w 1924883"/>
                <a:gd name="connsiteY116" fmla="*/ 2575249 h 2584579"/>
                <a:gd name="connsiteX117" fmla="*/ 869347 w 1924883"/>
                <a:gd name="connsiteY117" fmla="*/ 2584579 h 2584579"/>
                <a:gd name="connsiteX118" fmla="*/ 1503829 w 1924883"/>
                <a:gd name="connsiteY118" fmla="*/ 2575249 h 2584579"/>
                <a:gd name="connsiteX119" fmla="*/ 1681110 w 1924883"/>
                <a:gd name="connsiteY119" fmla="*/ 2565918 h 2584579"/>
                <a:gd name="connsiteX120" fmla="*/ 1709102 w 1924883"/>
                <a:gd name="connsiteY120" fmla="*/ 2556587 h 2584579"/>
                <a:gd name="connsiteX121" fmla="*/ 1746424 w 1924883"/>
                <a:gd name="connsiteY121" fmla="*/ 2547257 h 2584579"/>
                <a:gd name="connsiteX122" fmla="*/ 1802408 w 1924883"/>
                <a:gd name="connsiteY122" fmla="*/ 2537926 h 2584579"/>
                <a:gd name="connsiteX123" fmla="*/ 1858392 w 1924883"/>
                <a:gd name="connsiteY123" fmla="*/ 2519265 h 2584579"/>
                <a:gd name="connsiteX124" fmla="*/ 1867722 w 1924883"/>
                <a:gd name="connsiteY124" fmla="*/ 2230016 h 2584579"/>
                <a:gd name="connsiteX125" fmla="*/ 1858392 w 1924883"/>
                <a:gd name="connsiteY125" fmla="*/ 2127379 h 2584579"/>
                <a:gd name="connsiteX126" fmla="*/ 1849061 w 1924883"/>
                <a:gd name="connsiteY126" fmla="*/ 2080726 h 2584579"/>
                <a:gd name="connsiteX127" fmla="*/ 1839731 w 1924883"/>
                <a:gd name="connsiteY127" fmla="*/ 2015412 h 2584579"/>
                <a:gd name="connsiteX128" fmla="*/ 1830400 w 1924883"/>
                <a:gd name="connsiteY128" fmla="*/ 1147665 h 2584579"/>
                <a:gd name="connsiteX129" fmla="*/ 1821069 w 1924883"/>
                <a:gd name="connsiteY129" fmla="*/ 1073020 h 2584579"/>
                <a:gd name="connsiteX130" fmla="*/ 1811739 w 1924883"/>
                <a:gd name="connsiteY130" fmla="*/ 27991 h 2584579"/>
                <a:gd name="connsiteX131" fmla="*/ 1783747 w 1924883"/>
                <a:gd name="connsiteY131" fmla="*/ 9330 h 2584579"/>
                <a:gd name="connsiteX132" fmla="*/ 1643788 w 1924883"/>
                <a:gd name="connsiteY132" fmla="*/ 0 h 2584579"/>
                <a:gd name="connsiteX133" fmla="*/ 1093282 w 1924883"/>
                <a:gd name="connsiteY133" fmla="*/ 9330 h 2584579"/>
                <a:gd name="connsiteX134" fmla="*/ 1065290 w 1924883"/>
                <a:gd name="connsiteY134" fmla="*/ 18661 h 2584579"/>
                <a:gd name="connsiteX135" fmla="*/ 1009306 w 1924883"/>
                <a:gd name="connsiteY135" fmla="*/ 27991 h 2584579"/>
                <a:gd name="connsiteX136" fmla="*/ 953322 w 1924883"/>
                <a:gd name="connsiteY136" fmla="*/ 46653 h 2584579"/>
                <a:gd name="connsiteX137" fmla="*/ 710727 w 1924883"/>
                <a:gd name="connsiteY137" fmla="*/ 55983 h 2584579"/>
                <a:gd name="connsiteX138" fmla="*/ 645412 w 1924883"/>
                <a:gd name="connsiteY138" fmla="*/ 93306 h 2584579"/>
                <a:gd name="connsiteX139" fmla="*/ 1671780 w 1924883"/>
                <a:gd name="connsiteY139" fmla="*/ 121297 h 2584579"/>
                <a:gd name="connsiteX140" fmla="*/ 1746424 w 1924883"/>
                <a:gd name="connsiteY140" fmla="*/ 130628 h 2584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1924883" h="2584579">
                  <a:moveTo>
                    <a:pt x="888008" y="55983"/>
                  </a:moveTo>
                  <a:lnTo>
                    <a:pt x="888008" y="55983"/>
                  </a:lnTo>
                  <a:cubicBezTo>
                    <a:pt x="884898" y="83975"/>
                    <a:pt x="904318" y="128305"/>
                    <a:pt x="878678" y="139959"/>
                  </a:cubicBezTo>
                  <a:cubicBezTo>
                    <a:pt x="819151" y="167017"/>
                    <a:pt x="747968" y="144790"/>
                    <a:pt x="682735" y="149289"/>
                  </a:cubicBezTo>
                  <a:cubicBezTo>
                    <a:pt x="657719" y="151014"/>
                    <a:pt x="632972" y="155510"/>
                    <a:pt x="608090" y="158620"/>
                  </a:cubicBezTo>
                  <a:cubicBezTo>
                    <a:pt x="598759" y="161730"/>
                    <a:pt x="588282" y="162495"/>
                    <a:pt x="580098" y="167951"/>
                  </a:cubicBezTo>
                  <a:cubicBezTo>
                    <a:pt x="569119" y="175270"/>
                    <a:pt x="563908" y="190041"/>
                    <a:pt x="552106" y="195942"/>
                  </a:cubicBezTo>
                  <a:cubicBezTo>
                    <a:pt x="537921" y="203034"/>
                    <a:pt x="521004" y="202163"/>
                    <a:pt x="505453" y="205273"/>
                  </a:cubicBezTo>
                  <a:cubicBezTo>
                    <a:pt x="493012" y="223934"/>
                    <a:pt x="483990" y="245398"/>
                    <a:pt x="468131" y="261257"/>
                  </a:cubicBezTo>
                  <a:lnTo>
                    <a:pt x="421478" y="307910"/>
                  </a:lnTo>
                  <a:cubicBezTo>
                    <a:pt x="398024" y="378270"/>
                    <a:pt x="429662" y="291543"/>
                    <a:pt x="393486" y="363893"/>
                  </a:cubicBezTo>
                  <a:cubicBezTo>
                    <a:pt x="389087" y="372690"/>
                    <a:pt x="388554" y="383088"/>
                    <a:pt x="384155" y="391885"/>
                  </a:cubicBezTo>
                  <a:cubicBezTo>
                    <a:pt x="379140" y="401915"/>
                    <a:pt x="370509" y="409847"/>
                    <a:pt x="365494" y="419877"/>
                  </a:cubicBezTo>
                  <a:cubicBezTo>
                    <a:pt x="361095" y="428674"/>
                    <a:pt x="360562" y="439072"/>
                    <a:pt x="356163" y="447869"/>
                  </a:cubicBezTo>
                  <a:cubicBezTo>
                    <a:pt x="338788" y="482619"/>
                    <a:pt x="335305" y="472899"/>
                    <a:pt x="309510" y="503853"/>
                  </a:cubicBezTo>
                  <a:cubicBezTo>
                    <a:pt x="236113" y="591928"/>
                    <a:pt x="337618" y="475684"/>
                    <a:pt x="281518" y="559836"/>
                  </a:cubicBezTo>
                  <a:cubicBezTo>
                    <a:pt x="274199" y="570815"/>
                    <a:pt x="262857" y="578497"/>
                    <a:pt x="253527" y="587828"/>
                  </a:cubicBezTo>
                  <a:cubicBezTo>
                    <a:pt x="250417" y="600269"/>
                    <a:pt x="249931" y="613681"/>
                    <a:pt x="244196" y="625151"/>
                  </a:cubicBezTo>
                  <a:cubicBezTo>
                    <a:pt x="237241" y="639060"/>
                    <a:pt x="225243" y="649819"/>
                    <a:pt x="216204" y="662473"/>
                  </a:cubicBezTo>
                  <a:cubicBezTo>
                    <a:pt x="196733" y="689733"/>
                    <a:pt x="197015" y="687646"/>
                    <a:pt x="188212" y="718457"/>
                  </a:cubicBezTo>
                  <a:cubicBezTo>
                    <a:pt x="184689" y="730787"/>
                    <a:pt x="182567" y="743496"/>
                    <a:pt x="178882" y="755779"/>
                  </a:cubicBezTo>
                  <a:cubicBezTo>
                    <a:pt x="173230" y="774620"/>
                    <a:pt x="160220" y="811763"/>
                    <a:pt x="160220" y="811763"/>
                  </a:cubicBezTo>
                  <a:cubicBezTo>
                    <a:pt x="157110" y="895738"/>
                    <a:pt x="156132" y="979820"/>
                    <a:pt x="150890" y="1063689"/>
                  </a:cubicBezTo>
                  <a:cubicBezTo>
                    <a:pt x="149901" y="1079517"/>
                    <a:pt x="142146" y="1094494"/>
                    <a:pt x="141559" y="1110342"/>
                  </a:cubicBezTo>
                  <a:cubicBezTo>
                    <a:pt x="135917" y="1262669"/>
                    <a:pt x="135339" y="1415142"/>
                    <a:pt x="132229" y="1567542"/>
                  </a:cubicBezTo>
                  <a:cubicBezTo>
                    <a:pt x="133251" y="1578780"/>
                    <a:pt x="133329" y="1666561"/>
                    <a:pt x="150890" y="1698171"/>
                  </a:cubicBezTo>
                  <a:cubicBezTo>
                    <a:pt x="161782" y="1717777"/>
                    <a:pt x="181119" y="1732878"/>
                    <a:pt x="188212" y="1754155"/>
                  </a:cubicBezTo>
                  <a:cubicBezTo>
                    <a:pt x="200325" y="1790492"/>
                    <a:pt x="190589" y="1775191"/>
                    <a:pt x="216204" y="1800808"/>
                  </a:cubicBezTo>
                  <a:cubicBezTo>
                    <a:pt x="222424" y="1819469"/>
                    <a:pt x="232425" y="1837272"/>
                    <a:pt x="234865" y="1856791"/>
                  </a:cubicBezTo>
                  <a:cubicBezTo>
                    <a:pt x="238115" y="1882790"/>
                    <a:pt x="248376" y="1968419"/>
                    <a:pt x="253527" y="1996751"/>
                  </a:cubicBezTo>
                  <a:cubicBezTo>
                    <a:pt x="255821" y="2009368"/>
                    <a:pt x="260075" y="2021555"/>
                    <a:pt x="262857" y="2034073"/>
                  </a:cubicBezTo>
                  <a:cubicBezTo>
                    <a:pt x="266297" y="2049554"/>
                    <a:pt x="265626" y="2066288"/>
                    <a:pt x="272188" y="2080726"/>
                  </a:cubicBezTo>
                  <a:cubicBezTo>
                    <a:pt x="281469" y="2101144"/>
                    <a:pt x="297069" y="2118049"/>
                    <a:pt x="309510" y="2136710"/>
                  </a:cubicBezTo>
                  <a:cubicBezTo>
                    <a:pt x="334391" y="2174033"/>
                    <a:pt x="318840" y="2158482"/>
                    <a:pt x="356163" y="2183363"/>
                  </a:cubicBezTo>
                  <a:cubicBezTo>
                    <a:pt x="373214" y="2208939"/>
                    <a:pt x="387493" y="2238284"/>
                    <a:pt x="412147" y="2258008"/>
                  </a:cubicBezTo>
                  <a:cubicBezTo>
                    <a:pt x="420904" y="2265013"/>
                    <a:pt x="430808" y="2270449"/>
                    <a:pt x="440139" y="2276669"/>
                  </a:cubicBezTo>
                  <a:cubicBezTo>
                    <a:pt x="446359" y="2286000"/>
                    <a:pt x="450043" y="2297656"/>
                    <a:pt x="458800" y="2304661"/>
                  </a:cubicBezTo>
                  <a:cubicBezTo>
                    <a:pt x="466480" y="2310805"/>
                    <a:pt x="481075" y="2305988"/>
                    <a:pt x="486792" y="2313991"/>
                  </a:cubicBezTo>
                  <a:cubicBezTo>
                    <a:pt x="557452" y="2412915"/>
                    <a:pt x="461463" y="2340649"/>
                    <a:pt x="533445" y="2388636"/>
                  </a:cubicBezTo>
                  <a:cubicBezTo>
                    <a:pt x="542776" y="2401077"/>
                    <a:pt x="552398" y="2413304"/>
                    <a:pt x="561437" y="2425959"/>
                  </a:cubicBezTo>
                  <a:cubicBezTo>
                    <a:pt x="567955" y="2435084"/>
                    <a:pt x="572169" y="2446022"/>
                    <a:pt x="580098" y="2453951"/>
                  </a:cubicBezTo>
                  <a:cubicBezTo>
                    <a:pt x="588027" y="2461880"/>
                    <a:pt x="599475" y="2465433"/>
                    <a:pt x="608090" y="2472612"/>
                  </a:cubicBezTo>
                  <a:cubicBezTo>
                    <a:pt x="618227" y="2481060"/>
                    <a:pt x="624547" y="2494196"/>
                    <a:pt x="636082" y="2500604"/>
                  </a:cubicBezTo>
                  <a:cubicBezTo>
                    <a:pt x="653277" y="2510157"/>
                    <a:pt x="692065" y="2519265"/>
                    <a:pt x="692065" y="2519265"/>
                  </a:cubicBezTo>
                  <a:lnTo>
                    <a:pt x="962653" y="2509934"/>
                  </a:lnTo>
                  <a:cubicBezTo>
                    <a:pt x="993869" y="2508333"/>
                    <a:pt x="1025065" y="2505357"/>
                    <a:pt x="1055959" y="2500604"/>
                  </a:cubicBezTo>
                  <a:cubicBezTo>
                    <a:pt x="1189917" y="2479995"/>
                    <a:pt x="927703" y="2503300"/>
                    <a:pt x="1130604" y="2481942"/>
                  </a:cubicBezTo>
                  <a:cubicBezTo>
                    <a:pt x="1174018" y="2477372"/>
                    <a:pt x="1217690" y="2475722"/>
                    <a:pt x="1261233" y="2472612"/>
                  </a:cubicBezTo>
                  <a:cubicBezTo>
                    <a:pt x="1282727" y="2469029"/>
                    <a:pt x="1322242" y="2465434"/>
                    <a:pt x="1345208" y="2453951"/>
                  </a:cubicBezTo>
                  <a:cubicBezTo>
                    <a:pt x="1355238" y="2448936"/>
                    <a:pt x="1363869" y="2441510"/>
                    <a:pt x="1373200" y="2435289"/>
                  </a:cubicBezTo>
                  <a:cubicBezTo>
                    <a:pt x="1407230" y="2333202"/>
                    <a:pt x="1350230" y="2485102"/>
                    <a:pt x="1410522" y="2388636"/>
                  </a:cubicBezTo>
                  <a:cubicBezTo>
                    <a:pt x="1420947" y="2371955"/>
                    <a:pt x="1422964" y="2351314"/>
                    <a:pt x="1429184" y="2332653"/>
                  </a:cubicBezTo>
                  <a:cubicBezTo>
                    <a:pt x="1432294" y="2323322"/>
                    <a:pt x="1433058" y="2312845"/>
                    <a:pt x="1438514" y="2304661"/>
                  </a:cubicBezTo>
                  <a:cubicBezTo>
                    <a:pt x="1444734" y="2295330"/>
                    <a:pt x="1452160" y="2286699"/>
                    <a:pt x="1457175" y="2276669"/>
                  </a:cubicBezTo>
                  <a:cubicBezTo>
                    <a:pt x="1465014" y="2260990"/>
                    <a:pt x="1471353" y="2226303"/>
                    <a:pt x="1475837" y="2211355"/>
                  </a:cubicBezTo>
                  <a:cubicBezTo>
                    <a:pt x="1481489" y="2192514"/>
                    <a:pt x="1488278" y="2174032"/>
                    <a:pt x="1494498" y="2155371"/>
                  </a:cubicBezTo>
                  <a:cubicBezTo>
                    <a:pt x="1497608" y="2146040"/>
                    <a:pt x="1498373" y="2135563"/>
                    <a:pt x="1503829" y="2127379"/>
                  </a:cubicBezTo>
                  <a:cubicBezTo>
                    <a:pt x="1526687" y="2093092"/>
                    <a:pt x="1525933" y="2098387"/>
                    <a:pt x="1541151" y="2052734"/>
                  </a:cubicBezTo>
                  <a:cubicBezTo>
                    <a:pt x="1545206" y="2040568"/>
                    <a:pt x="1546797" y="2027695"/>
                    <a:pt x="1550482" y="2015412"/>
                  </a:cubicBezTo>
                  <a:cubicBezTo>
                    <a:pt x="1556134" y="1996571"/>
                    <a:pt x="1562923" y="1978089"/>
                    <a:pt x="1569143" y="1959428"/>
                  </a:cubicBezTo>
                  <a:cubicBezTo>
                    <a:pt x="1572253" y="1950097"/>
                    <a:pt x="1576544" y="1941080"/>
                    <a:pt x="1578473" y="1931436"/>
                  </a:cubicBezTo>
                  <a:cubicBezTo>
                    <a:pt x="1591662" y="1865496"/>
                    <a:pt x="1582789" y="1899826"/>
                    <a:pt x="1606465" y="1828800"/>
                  </a:cubicBezTo>
                  <a:cubicBezTo>
                    <a:pt x="1609575" y="1819469"/>
                    <a:pt x="1610340" y="1808992"/>
                    <a:pt x="1615796" y="1800808"/>
                  </a:cubicBezTo>
                  <a:lnTo>
                    <a:pt x="1634457" y="1772816"/>
                  </a:lnTo>
                  <a:cubicBezTo>
                    <a:pt x="1640677" y="1707502"/>
                    <a:pt x="1646367" y="1642135"/>
                    <a:pt x="1653118" y="1576873"/>
                  </a:cubicBezTo>
                  <a:cubicBezTo>
                    <a:pt x="1655852" y="1550446"/>
                    <a:pt x="1665074" y="1476419"/>
                    <a:pt x="1671780" y="1446244"/>
                  </a:cubicBezTo>
                  <a:cubicBezTo>
                    <a:pt x="1673913" y="1436643"/>
                    <a:pt x="1678000" y="1427583"/>
                    <a:pt x="1681110" y="1418253"/>
                  </a:cubicBezTo>
                  <a:cubicBezTo>
                    <a:pt x="1709276" y="1221100"/>
                    <a:pt x="1697066" y="1331971"/>
                    <a:pt x="1681110" y="933061"/>
                  </a:cubicBezTo>
                  <a:cubicBezTo>
                    <a:pt x="1680476" y="917215"/>
                    <a:pt x="1676337" y="901598"/>
                    <a:pt x="1671780" y="886408"/>
                  </a:cubicBezTo>
                  <a:cubicBezTo>
                    <a:pt x="1666967" y="870365"/>
                    <a:pt x="1659339" y="855306"/>
                    <a:pt x="1653118" y="839755"/>
                  </a:cubicBezTo>
                  <a:cubicBezTo>
                    <a:pt x="1650008" y="824204"/>
                    <a:pt x="1647961" y="808402"/>
                    <a:pt x="1643788" y="793102"/>
                  </a:cubicBezTo>
                  <a:cubicBezTo>
                    <a:pt x="1638612" y="774124"/>
                    <a:pt x="1625127" y="737118"/>
                    <a:pt x="1625127" y="737118"/>
                  </a:cubicBezTo>
                  <a:cubicBezTo>
                    <a:pt x="1622017" y="690465"/>
                    <a:pt x="1622408" y="643446"/>
                    <a:pt x="1615796" y="597159"/>
                  </a:cubicBezTo>
                  <a:cubicBezTo>
                    <a:pt x="1608918" y="549013"/>
                    <a:pt x="1594491" y="543896"/>
                    <a:pt x="1578473" y="503853"/>
                  </a:cubicBezTo>
                  <a:cubicBezTo>
                    <a:pt x="1571167" y="485589"/>
                    <a:pt x="1570723" y="464236"/>
                    <a:pt x="1559812" y="447869"/>
                  </a:cubicBezTo>
                  <a:cubicBezTo>
                    <a:pt x="1553592" y="438538"/>
                    <a:pt x="1546166" y="429907"/>
                    <a:pt x="1541151" y="419877"/>
                  </a:cubicBezTo>
                  <a:cubicBezTo>
                    <a:pt x="1536752" y="411080"/>
                    <a:pt x="1535694" y="400925"/>
                    <a:pt x="1531820" y="391885"/>
                  </a:cubicBezTo>
                  <a:cubicBezTo>
                    <a:pt x="1526332" y="379079"/>
                    <a:pt x="1506211" y="338284"/>
                    <a:pt x="1494498" y="326571"/>
                  </a:cubicBezTo>
                  <a:cubicBezTo>
                    <a:pt x="1486569" y="318642"/>
                    <a:pt x="1475837" y="314130"/>
                    <a:pt x="1466506" y="307910"/>
                  </a:cubicBezTo>
                  <a:cubicBezTo>
                    <a:pt x="1429184" y="251926"/>
                    <a:pt x="1469616" y="304800"/>
                    <a:pt x="1419853" y="261257"/>
                  </a:cubicBezTo>
                  <a:cubicBezTo>
                    <a:pt x="1403302" y="246775"/>
                    <a:pt x="1391499" y="226803"/>
                    <a:pt x="1373200" y="214604"/>
                  </a:cubicBezTo>
                  <a:cubicBezTo>
                    <a:pt x="1309033" y="171825"/>
                    <a:pt x="1338493" y="184373"/>
                    <a:pt x="1289224" y="167951"/>
                  </a:cubicBezTo>
                  <a:cubicBezTo>
                    <a:pt x="1279894" y="161730"/>
                    <a:pt x="1271480" y="153843"/>
                    <a:pt x="1261233" y="149289"/>
                  </a:cubicBezTo>
                  <a:cubicBezTo>
                    <a:pt x="1243258" y="141300"/>
                    <a:pt x="1223910" y="136848"/>
                    <a:pt x="1205249" y="130628"/>
                  </a:cubicBezTo>
                  <a:cubicBezTo>
                    <a:pt x="1186588" y="124408"/>
                    <a:pt x="1168348" y="116738"/>
                    <a:pt x="1149265" y="111967"/>
                  </a:cubicBezTo>
                  <a:cubicBezTo>
                    <a:pt x="1136824" y="108857"/>
                    <a:pt x="1124226" y="106321"/>
                    <a:pt x="1111943" y="102636"/>
                  </a:cubicBezTo>
                  <a:cubicBezTo>
                    <a:pt x="998361" y="68561"/>
                    <a:pt x="1104660" y="96151"/>
                    <a:pt x="1018637" y="74644"/>
                  </a:cubicBezTo>
                  <a:cubicBezTo>
                    <a:pt x="984425" y="77754"/>
                    <a:pt x="950008" y="79117"/>
                    <a:pt x="916000" y="83975"/>
                  </a:cubicBezTo>
                  <a:cubicBezTo>
                    <a:pt x="906263" y="85366"/>
                    <a:pt x="897339" y="96416"/>
                    <a:pt x="888008" y="93306"/>
                  </a:cubicBezTo>
                  <a:cubicBezTo>
                    <a:pt x="866731" y="86214"/>
                    <a:pt x="854227" y="59155"/>
                    <a:pt x="832024" y="55983"/>
                  </a:cubicBezTo>
                  <a:cubicBezTo>
                    <a:pt x="747982" y="43978"/>
                    <a:pt x="788403" y="50269"/>
                    <a:pt x="710727" y="37322"/>
                  </a:cubicBezTo>
                  <a:cubicBezTo>
                    <a:pt x="680276" y="39860"/>
                    <a:pt x="541995" y="50763"/>
                    <a:pt x="505453" y="55983"/>
                  </a:cubicBezTo>
                  <a:cubicBezTo>
                    <a:pt x="492758" y="57797"/>
                    <a:pt x="480572" y="62204"/>
                    <a:pt x="468131" y="65314"/>
                  </a:cubicBezTo>
                  <a:cubicBezTo>
                    <a:pt x="343723" y="62204"/>
                    <a:pt x="219353" y="55983"/>
                    <a:pt x="94906" y="55983"/>
                  </a:cubicBezTo>
                  <a:cubicBezTo>
                    <a:pt x="79047" y="55983"/>
                    <a:pt x="62438" y="58222"/>
                    <a:pt x="48253" y="65314"/>
                  </a:cubicBezTo>
                  <a:cubicBezTo>
                    <a:pt x="36451" y="71215"/>
                    <a:pt x="29592" y="83975"/>
                    <a:pt x="20261" y="93306"/>
                  </a:cubicBezTo>
                  <a:cubicBezTo>
                    <a:pt x="14041" y="118188"/>
                    <a:pt x="0" y="142354"/>
                    <a:pt x="1600" y="167951"/>
                  </a:cubicBezTo>
                  <a:cubicBezTo>
                    <a:pt x="4710" y="217714"/>
                    <a:pt x="5711" y="267654"/>
                    <a:pt x="10931" y="317240"/>
                  </a:cubicBezTo>
                  <a:cubicBezTo>
                    <a:pt x="11961" y="327021"/>
                    <a:pt x="17876" y="335690"/>
                    <a:pt x="20261" y="345232"/>
                  </a:cubicBezTo>
                  <a:lnTo>
                    <a:pt x="38922" y="419877"/>
                  </a:lnTo>
                  <a:cubicBezTo>
                    <a:pt x="42032" y="690465"/>
                    <a:pt x="40057" y="961159"/>
                    <a:pt x="48253" y="1231640"/>
                  </a:cubicBezTo>
                  <a:cubicBezTo>
                    <a:pt x="49399" y="1269460"/>
                    <a:pt x="62020" y="1306088"/>
                    <a:pt x="66914" y="1343608"/>
                  </a:cubicBezTo>
                  <a:cubicBezTo>
                    <a:pt x="86944" y="1497169"/>
                    <a:pt x="64353" y="1398674"/>
                    <a:pt x="85575" y="1483567"/>
                  </a:cubicBezTo>
                  <a:cubicBezTo>
                    <a:pt x="88685" y="1679510"/>
                    <a:pt x="89145" y="1875512"/>
                    <a:pt x="94906" y="2071395"/>
                  </a:cubicBezTo>
                  <a:cubicBezTo>
                    <a:pt x="95372" y="2087247"/>
                    <a:pt x="100391" y="2102663"/>
                    <a:pt x="104237" y="2118049"/>
                  </a:cubicBezTo>
                  <a:cubicBezTo>
                    <a:pt x="106622" y="2127590"/>
                    <a:pt x="110457" y="2136710"/>
                    <a:pt x="113567" y="2146040"/>
                  </a:cubicBezTo>
                  <a:cubicBezTo>
                    <a:pt x="122352" y="2225099"/>
                    <a:pt x="132293" y="2267046"/>
                    <a:pt x="113567" y="2351314"/>
                  </a:cubicBezTo>
                  <a:cubicBezTo>
                    <a:pt x="110785" y="2363832"/>
                    <a:pt x="107760" y="2326321"/>
                    <a:pt x="104237" y="2313991"/>
                  </a:cubicBezTo>
                  <a:cubicBezTo>
                    <a:pt x="94580" y="2280193"/>
                    <a:pt x="96689" y="2288675"/>
                    <a:pt x="76245" y="2258008"/>
                  </a:cubicBezTo>
                  <a:cubicBezTo>
                    <a:pt x="73135" y="2208245"/>
                    <a:pt x="66914" y="2058858"/>
                    <a:pt x="66914" y="2108718"/>
                  </a:cubicBezTo>
                  <a:cubicBezTo>
                    <a:pt x="66914" y="2186535"/>
                    <a:pt x="70701" y="2264364"/>
                    <a:pt x="76245" y="2341983"/>
                  </a:cubicBezTo>
                  <a:cubicBezTo>
                    <a:pt x="76946" y="2351793"/>
                    <a:pt x="82873" y="2360518"/>
                    <a:pt x="85575" y="2369975"/>
                  </a:cubicBezTo>
                  <a:cubicBezTo>
                    <a:pt x="90649" y="2387733"/>
                    <a:pt x="104700" y="2454414"/>
                    <a:pt x="113567" y="2463281"/>
                  </a:cubicBezTo>
                  <a:lnTo>
                    <a:pt x="132229" y="2481942"/>
                  </a:lnTo>
                  <a:cubicBezTo>
                    <a:pt x="135339" y="2506824"/>
                    <a:pt x="117159" y="2550808"/>
                    <a:pt x="141559" y="2556587"/>
                  </a:cubicBezTo>
                  <a:cubicBezTo>
                    <a:pt x="253580" y="2583118"/>
                    <a:pt x="371761" y="2561407"/>
                    <a:pt x="486792" y="2565918"/>
                  </a:cubicBezTo>
                  <a:cubicBezTo>
                    <a:pt x="530412" y="2567629"/>
                    <a:pt x="573818" y="2573122"/>
                    <a:pt x="617420" y="2575249"/>
                  </a:cubicBezTo>
                  <a:cubicBezTo>
                    <a:pt x="701353" y="2579343"/>
                    <a:pt x="785371" y="2581469"/>
                    <a:pt x="869347" y="2584579"/>
                  </a:cubicBezTo>
                  <a:lnTo>
                    <a:pt x="1503829" y="2575249"/>
                  </a:lnTo>
                  <a:cubicBezTo>
                    <a:pt x="1562989" y="2573889"/>
                    <a:pt x="1622178" y="2571276"/>
                    <a:pt x="1681110" y="2565918"/>
                  </a:cubicBezTo>
                  <a:cubicBezTo>
                    <a:pt x="1690905" y="2565028"/>
                    <a:pt x="1699645" y="2559289"/>
                    <a:pt x="1709102" y="2556587"/>
                  </a:cubicBezTo>
                  <a:cubicBezTo>
                    <a:pt x="1721432" y="2553064"/>
                    <a:pt x="1733850" y="2549772"/>
                    <a:pt x="1746424" y="2547257"/>
                  </a:cubicBezTo>
                  <a:cubicBezTo>
                    <a:pt x="1764975" y="2543547"/>
                    <a:pt x="1784054" y="2542514"/>
                    <a:pt x="1802408" y="2537926"/>
                  </a:cubicBezTo>
                  <a:cubicBezTo>
                    <a:pt x="1821491" y="2533155"/>
                    <a:pt x="1858392" y="2519265"/>
                    <a:pt x="1858392" y="2519265"/>
                  </a:cubicBezTo>
                  <a:cubicBezTo>
                    <a:pt x="1924883" y="2419527"/>
                    <a:pt x="1881391" y="2496573"/>
                    <a:pt x="1867722" y="2230016"/>
                  </a:cubicBezTo>
                  <a:cubicBezTo>
                    <a:pt x="1865963" y="2195708"/>
                    <a:pt x="1862653" y="2161467"/>
                    <a:pt x="1858392" y="2127379"/>
                  </a:cubicBezTo>
                  <a:cubicBezTo>
                    <a:pt x="1856425" y="2111642"/>
                    <a:pt x="1851668" y="2096369"/>
                    <a:pt x="1849061" y="2080726"/>
                  </a:cubicBezTo>
                  <a:cubicBezTo>
                    <a:pt x="1845446" y="2059033"/>
                    <a:pt x="1842841" y="2037183"/>
                    <a:pt x="1839731" y="2015412"/>
                  </a:cubicBezTo>
                  <a:cubicBezTo>
                    <a:pt x="1836621" y="1726163"/>
                    <a:pt x="1836127" y="1436874"/>
                    <a:pt x="1830400" y="1147665"/>
                  </a:cubicBezTo>
                  <a:cubicBezTo>
                    <a:pt x="1829904" y="1122595"/>
                    <a:pt x="1821487" y="1098092"/>
                    <a:pt x="1821069" y="1073020"/>
                  </a:cubicBezTo>
                  <a:cubicBezTo>
                    <a:pt x="1815264" y="724711"/>
                    <a:pt x="1823954" y="376134"/>
                    <a:pt x="1811739" y="27991"/>
                  </a:cubicBezTo>
                  <a:cubicBezTo>
                    <a:pt x="1811346" y="16784"/>
                    <a:pt x="1794808" y="11174"/>
                    <a:pt x="1783747" y="9330"/>
                  </a:cubicBezTo>
                  <a:cubicBezTo>
                    <a:pt x="1737627" y="1643"/>
                    <a:pt x="1690441" y="3110"/>
                    <a:pt x="1643788" y="0"/>
                  </a:cubicBezTo>
                  <a:lnTo>
                    <a:pt x="1093282" y="9330"/>
                  </a:lnTo>
                  <a:cubicBezTo>
                    <a:pt x="1083452" y="9647"/>
                    <a:pt x="1074891" y="16527"/>
                    <a:pt x="1065290" y="18661"/>
                  </a:cubicBezTo>
                  <a:cubicBezTo>
                    <a:pt x="1046822" y="22765"/>
                    <a:pt x="1027967" y="24881"/>
                    <a:pt x="1009306" y="27991"/>
                  </a:cubicBezTo>
                  <a:cubicBezTo>
                    <a:pt x="990645" y="34212"/>
                    <a:pt x="972895" y="44696"/>
                    <a:pt x="953322" y="46653"/>
                  </a:cubicBezTo>
                  <a:cubicBezTo>
                    <a:pt x="810500" y="60934"/>
                    <a:pt x="891273" y="55983"/>
                    <a:pt x="710727" y="55983"/>
                  </a:cubicBezTo>
                  <a:lnTo>
                    <a:pt x="645412" y="93306"/>
                  </a:lnTo>
                  <a:lnTo>
                    <a:pt x="1671780" y="121297"/>
                  </a:lnTo>
                  <a:lnTo>
                    <a:pt x="1746424" y="130628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4833257" y="3041780"/>
              <a:ext cx="329422" cy="1267729"/>
            </a:xfrm>
            <a:custGeom>
              <a:avLst/>
              <a:gdLst>
                <a:gd name="connsiteX0" fmla="*/ 55984 w 329422"/>
                <a:gd name="connsiteY0" fmla="*/ 0 h 1267729"/>
                <a:gd name="connsiteX1" fmla="*/ 55984 w 329422"/>
                <a:gd name="connsiteY1" fmla="*/ 0 h 1267729"/>
                <a:gd name="connsiteX2" fmla="*/ 65314 w 329422"/>
                <a:gd name="connsiteY2" fmla="*/ 223934 h 1267729"/>
                <a:gd name="connsiteX3" fmla="*/ 74645 w 329422"/>
                <a:gd name="connsiteY3" fmla="*/ 251926 h 1267729"/>
                <a:gd name="connsiteX4" fmla="*/ 55984 w 329422"/>
                <a:gd name="connsiteY4" fmla="*/ 429208 h 1267729"/>
                <a:gd name="connsiteX5" fmla="*/ 46653 w 329422"/>
                <a:gd name="connsiteY5" fmla="*/ 513183 h 1267729"/>
                <a:gd name="connsiteX6" fmla="*/ 37323 w 329422"/>
                <a:gd name="connsiteY6" fmla="*/ 550506 h 1267729"/>
                <a:gd name="connsiteX7" fmla="*/ 27992 w 329422"/>
                <a:gd name="connsiteY7" fmla="*/ 597159 h 1267729"/>
                <a:gd name="connsiteX8" fmla="*/ 0 w 329422"/>
                <a:gd name="connsiteY8" fmla="*/ 718457 h 1267729"/>
                <a:gd name="connsiteX9" fmla="*/ 9331 w 329422"/>
                <a:gd name="connsiteY9" fmla="*/ 1147665 h 1267729"/>
                <a:gd name="connsiteX10" fmla="*/ 37323 w 329422"/>
                <a:gd name="connsiteY10" fmla="*/ 1212979 h 1267729"/>
                <a:gd name="connsiteX11" fmla="*/ 102637 w 329422"/>
                <a:gd name="connsiteY11" fmla="*/ 1231640 h 1267729"/>
                <a:gd name="connsiteX12" fmla="*/ 139959 w 329422"/>
                <a:gd name="connsiteY12" fmla="*/ 1240971 h 1267729"/>
                <a:gd name="connsiteX13" fmla="*/ 205274 w 329422"/>
                <a:gd name="connsiteY13" fmla="*/ 1259632 h 1267729"/>
                <a:gd name="connsiteX14" fmla="*/ 233265 w 329422"/>
                <a:gd name="connsiteY14" fmla="*/ 1250302 h 1267729"/>
                <a:gd name="connsiteX15" fmla="*/ 289249 w 329422"/>
                <a:gd name="connsiteY15" fmla="*/ 1212979 h 1267729"/>
                <a:gd name="connsiteX16" fmla="*/ 298580 w 329422"/>
                <a:gd name="connsiteY16" fmla="*/ 923730 h 1267729"/>
                <a:gd name="connsiteX17" fmla="*/ 279919 w 329422"/>
                <a:gd name="connsiteY17" fmla="*/ 886408 h 1267729"/>
                <a:gd name="connsiteX18" fmla="*/ 261257 w 329422"/>
                <a:gd name="connsiteY18" fmla="*/ 830424 h 1267729"/>
                <a:gd name="connsiteX19" fmla="*/ 242596 w 329422"/>
                <a:gd name="connsiteY19" fmla="*/ 802432 h 1267729"/>
                <a:gd name="connsiteX20" fmla="*/ 214604 w 329422"/>
                <a:gd name="connsiteY20" fmla="*/ 709126 h 1267729"/>
                <a:gd name="connsiteX21" fmla="*/ 205274 w 329422"/>
                <a:gd name="connsiteY21" fmla="*/ 634481 h 1267729"/>
                <a:gd name="connsiteX22" fmla="*/ 195943 w 329422"/>
                <a:gd name="connsiteY22" fmla="*/ 597159 h 1267729"/>
                <a:gd name="connsiteX23" fmla="*/ 186612 w 329422"/>
                <a:gd name="connsiteY23" fmla="*/ 373224 h 1267729"/>
                <a:gd name="connsiteX24" fmla="*/ 167951 w 329422"/>
                <a:gd name="connsiteY24" fmla="*/ 317240 h 1267729"/>
                <a:gd name="connsiteX25" fmla="*/ 149290 w 329422"/>
                <a:gd name="connsiteY25" fmla="*/ 223934 h 1267729"/>
                <a:gd name="connsiteX26" fmla="*/ 139959 w 329422"/>
                <a:gd name="connsiteY26" fmla="*/ 195942 h 1267729"/>
                <a:gd name="connsiteX27" fmla="*/ 111967 w 329422"/>
                <a:gd name="connsiteY27" fmla="*/ 55983 h 1267729"/>
                <a:gd name="connsiteX28" fmla="*/ 83976 w 329422"/>
                <a:gd name="connsiteY28" fmla="*/ 37322 h 1267729"/>
                <a:gd name="connsiteX29" fmla="*/ 55984 w 329422"/>
                <a:gd name="connsiteY29" fmla="*/ 0 h 126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29422" h="1267729">
                  <a:moveTo>
                    <a:pt x="55984" y="0"/>
                  </a:moveTo>
                  <a:lnTo>
                    <a:pt x="55984" y="0"/>
                  </a:lnTo>
                  <a:cubicBezTo>
                    <a:pt x="59094" y="74645"/>
                    <a:pt x="59795" y="149429"/>
                    <a:pt x="65314" y="223934"/>
                  </a:cubicBezTo>
                  <a:cubicBezTo>
                    <a:pt x="66041" y="233743"/>
                    <a:pt x="74645" y="242091"/>
                    <a:pt x="74645" y="251926"/>
                  </a:cubicBezTo>
                  <a:cubicBezTo>
                    <a:pt x="74645" y="362641"/>
                    <a:pt x="66950" y="346961"/>
                    <a:pt x="55984" y="429208"/>
                  </a:cubicBezTo>
                  <a:cubicBezTo>
                    <a:pt x="52262" y="457125"/>
                    <a:pt x="50935" y="485347"/>
                    <a:pt x="46653" y="513183"/>
                  </a:cubicBezTo>
                  <a:cubicBezTo>
                    <a:pt x="44703" y="525858"/>
                    <a:pt x="40105" y="537988"/>
                    <a:pt x="37323" y="550506"/>
                  </a:cubicBezTo>
                  <a:cubicBezTo>
                    <a:pt x="33883" y="565987"/>
                    <a:pt x="30599" y="581516"/>
                    <a:pt x="27992" y="597159"/>
                  </a:cubicBezTo>
                  <a:cubicBezTo>
                    <a:pt x="11841" y="694060"/>
                    <a:pt x="29227" y="630774"/>
                    <a:pt x="0" y="718457"/>
                  </a:cubicBezTo>
                  <a:cubicBezTo>
                    <a:pt x="3110" y="861526"/>
                    <a:pt x="3612" y="1004676"/>
                    <a:pt x="9331" y="1147665"/>
                  </a:cubicBezTo>
                  <a:cubicBezTo>
                    <a:pt x="9890" y="1161647"/>
                    <a:pt x="21596" y="1204242"/>
                    <a:pt x="37323" y="1212979"/>
                  </a:cubicBezTo>
                  <a:cubicBezTo>
                    <a:pt x="57116" y="1223975"/>
                    <a:pt x="80792" y="1225682"/>
                    <a:pt x="102637" y="1231640"/>
                  </a:cubicBezTo>
                  <a:cubicBezTo>
                    <a:pt x="115009" y="1235014"/>
                    <a:pt x="127629" y="1237448"/>
                    <a:pt x="139959" y="1240971"/>
                  </a:cubicBezTo>
                  <a:cubicBezTo>
                    <a:pt x="233609" y="1267729"/>
                    <a:pt x="88663" y="1230482"/>
                    <a:pt x="205274" y="1259632"/>
                  </a:cubicBezTo>
                  <a:cubicBezTo>
                    <a:pt x="214604" y="1256522"/>
                    <a:pt x="224668" y="1255078"/>
                    <a:pt x="233265" y="1250302"/>
                  </a:cubicBezTo>
                  <a:cubicBezTo>
                    <a:pt x="252871" y="1239410"/>
                    <a:pt x="289249" y="1212979"/>
                    <a:pt x="289249" y="1212979"/>
                  </a:cubicBezTo>
                  <a:cubicBezTo>
                    <a:pt x="329422" y="1092459"/>
                    <a:pt x="320943" y="1139911"/>
                    <a:pt x="298580" y="923730"/>
                  </a:cubicBezTo>
                  <a:cubicBezTo>
                    <a:pt x="297149" y="909895"/>
                    <a:pt x="285085" y="899322"/>
                    <a:pt x="279919" y="886408"/>
                  </a:cubicBezTo>
                  <a:cubicBezTo>
                    <a:pt x="272613" y="868144"/>
                    <a:pt x="272168" y="846791"/>
                    <a:pt x="261257" y="830424"/>
                  </a:cubicBezTo>
                  <a:cubicBezTo>
                    <a:pt x="255037" y="821093"/>
                    <a:pt x="247150" y="812679"/>
                    <a:pt x="242596" y="802432"/>
                  </a:cubicBezTo>
                  <a:cubicBezTo>
                    <a:pt x="229616" y="773226"/>
                    <a:pt x="222359" y="740144"/>
                    <a:pt x="214604" y="709126"/>
                  </a:cubicBezTo>
                  <a:cubicBezTo>
                    <a:pt x="211494" y="684244"/>
                    <a:pt x="209396" y="659215"/>
                    <a:pt x="205274" y="634481"/>
                  </a:cubicBezTo>
                  <a:cubicBezTo>
                    <a:pt x="203166" y="621832"/>
                    <a:pt x="196857" y="609950"/>
                    <a:pt x="195943" y="597159"/>
                  </a:cubicBezTo>
                  <a:cubicBezTo>
                    <a:pt x="190620" y="522639"/>
                    <a:pt x="194046" y="447563"/>
                    <a:pt x="186612" y="373224"/>
                  </a:cubicBezTo>
                  <a:cubicBezTo>
                    <a:pt x="184655" y="353651"/>
                    <a:pt x="172722" y="336323"/>
                    <a:pt x="167951" y="317240"/>
                  </a:cubicBezTo>
                  <a:cubicBezTo>
                    <a:pt x="130755" y="168448"/>
                    <a:pt x="195072" y="429943"/>
                    <a:pt x="149290" y="223934"/>
                  </a:cubicBezTo>
                  <a:cubicBezTo>
                    <a:pt x="147156" y="214333"/>
                    <a:pt x="143069" y="205273"/>
                    <a:pt x="139959" y="195942"/>
                  </a:cubicBezTo>
                  <a:cubicBezTo>
                    <a:pt x="139508" y="191879"/>
                    <a:pt x="131817" y="69217"/>
                    <a:pt x="111967" y="55983"/>
                  </a:cubicBezTo>
                  <a:cubicBezTo>
                    <a:pt x="102637" y="49763"/>
                    <a:pt x="94614" y="40868"/>
                    <a:pt x="83976" y="37322"/>
                  </a:cubicBezTo>
                  <a:cubicBezTo>
                    <a:pt x="66028" y="31339"/>
                    <a:pt x="60649" y="6220"/>
                    <a:pt x="55984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442480" y="1614196"/>
              <a:ext cx="995642" cy="202087"/>
            </a:xfrm>
            <a:custGeom>
              <a:avLst/>
              <a:gdLst>
                <a:gd name="connsiteX0" fmla="*/ 995642 w 995642"/>
                <a:gd name="connsiteY0" fmla="*/ 186612 h 202087"/>
                <a:gd name="connsiteX1" fmla="*/ 995642 w 995642"/>
                <a:gd name="connsiteY1" fmla="*/ 186612 h 202087"/>
                <a:gd name="connsiteX2" fmla="*/ 874344 w 995642"/>
                <a:gd name="connsiteY2" fmla="*/ 177282 h 202087"/>
                <a:gd name="connsiteX3" fmla="*/ 809030 w 995642"/>
                <a:gd name="connsiteY3" fmla="*/ 149290 h 202087"/>
                <a:gd name="connsiteX4" fmla="*/ 781038 w 995642"/>
                <a:gd name="connsiteY4" fmla="*/ 139959 h 202087"/>
                <a:gd name="connsiteX5" fmla="*/ 725055 w 995642"/>
                <a:gd name="connsiteY5" fmla="*/ 111967 h 202087"/>
                <a:gd name="connsiteX6" fmla="*/ 650410 w 995642"/>
                <a:gd name="connsiteY6" fmla="*/ 121298 h 202087"/>
                <a:gd name="connsiteX7" fmla="*/ 594426 w 995642"/>
                <a:gd name="connsiteY7" fmla="*/ 139959 h 202087"/>
                <a:gd name="connsiteX8" fmla="*/ 482459 w 995642"/>
                <a:gd name="connsiteY8" fmla="*/ 130628 h 202087"/>
                <a:gd name="connsiteX9" fmla="*/ 445136 w 995642"/>
                <a:gd name="connsiteY9" fmla="*/ 111967 h 202087"/>
                <a:gd name="connsiteX10" fmla="*/ 407814 w 995642"/>
                <a:gd name="connsiteY10" fmla="*/ 102637 h 202087"/>
                <a:gd name="connsiteX11" fmla="*/ 239863 w 995642"/>
                <a:gd name="connsiteY11" fmla="*/ 121298 h 202087"/>
                <a:gd name="connsiteX12" fmla="*/ 202540 w 995642"/>
                <a:gd name="connsiteY12" fmla="*/ 130628 h 202087"/>
                <a:gd name="connsiteX13" fmla="*/ 43920 w 995642"/>
                <a:gd name="connsiteY13" fmla="*/ 111967 h 202087"/>
                <a:gd name="connsiteX14" fmla="*/ 6598 w 995642"/>
                <a:gd name="connsiteY14" fmla="*/ 102637 h 202087"/>
                <a:gd name="connsiteX15" fmla="*/ 15928 w 995642"/>
                <a:gd name="connsiteY15" fmla="*/ 65314 h 202087"/>
                <a:gd name="connsiteX16" fmla="*/ 90573 w 995642"/>
                <a:gd name="connsiteY16" fmla="*/ 9331 h 202087"/>
                <a:gd name="connsiteX17" fmla="*/ 118565 w 995642"/>
                <a:gd name="connsiteY17" fmla="*/ 0 h 202087"/>
                <a:gd name="connsiteX18" fmla="*/ 893006 w 995642"/>
                <a:gd name="connsiteY18" fmla="*/ 9331 h 202087"/>
                <a:gd name="connsiteX19" fmla="*/ 902336 w 995642"/>
                <a:gd name="connsiteY19" fmla="*/ 46653 h 202087"/>
                <a:gd name="connsiteX20" fmla="*/ 911667 w 995642"/>
                <a:gd name="connsiteY20" fmla="*/ 111967 h 202087"/>
                <a:gd name="connsiteX21" fmla="*/ 948989 w 995642"/>
                <a:gd name="connsiteY21" fmla="*/ 195943 h 202087"/>
                <a:gd name="connsiteX22" fmla="*/ 995642 w 995642"/>
                <a:gd name="connsiteY22" fmla="*/ 186612 h 202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95642" h="202087">
                  <a:moveTo>
                    <a:pt x="995642" y="186612"/>
                  </a:moveTo>
                  <a:lnTo>
                    <a:pt x="995642" y="186612"/>
                  </a:lnTo>
                  <a:cubicBezTo>
                    <a:pt x="955209" y="183502"/>
                    <a:pt x="914109" y="185235"/>
                    <a:pt x="874344" y="177282"/>
                  </a:cubicBezTo>
                  <a:cubicBezTo>
                    <a:pt x="851117" y="172637"/>
                    <a:pt x="831022" y="158087"/>
                    <a:pt x="809030" y="149290"/>
                  </a:cubicBezTo>
                  <a:cubicBezTo>
                    <a:pt x="799898" y="145637"/>
                    <a:pt x="789835" y="144358"/>
                    <a:pt x="781038" y="139959"/>
                  </a:cubicBezTo>
                  <a:cubicBezTo>
                    <a:pt x="708688" y="103783"/>
                    <a:pt x="795415" y="135421"/>
                    <a:pt x="725055" y="111967"/>
                  </a:cubicBezTo>
                  <a:cubicBezTo>
                    <a:pt x="700173" y="115077"/>
                    <a:pt x="674929" y="116044"/>
                    <a:pt x="650410" y="121298"/>
                  </a:cubicBezTo>
                  <a:cubicBezTo>
                    <a:pt x="631176" y="125420"/>
                    <a:pt x="594426" y="139959"/>
                    <a:pt x="594426" y="139959"/>
                  </a:cubicBezTo>
                  <a:cubicBezTo>
                    <a:pt x="557104" y="136849"/>
                    <a:pt x="519269" y="137530"/>
                    <a:pt x="482459" y="130628"/>
                  </a:cubicBezTo>
                  <a:cubicBezTo>
                    <a:pt x="468788" y="128065"/>
                    <a:pt x="458160" y="116851"/>
                    <a:pt x="445136" y="111967"/>
                  </a:cubicBezTo>
                  <a:cubicBezTo>
                    <a:pt x="433129" y="107464"/>
                    <a:pt x="420255" y="105747"/>
                    <a:pt x="407814" y="102637"/>
                  </a:cubicBezTo>
                  <a:cubicBezTo>
                    <a:pt x="371855" y="106233"/>
                    <a:pt x="279502" y="114692"/>
                    <a:pt x="239863" y="121298"/>
                  </a:cubicBezTo>
                  <a:cubicBezTo>
                    <a:pt x="227214" y="123406"/>
                    <a:pt x="214981" y="127518"/>
                    <a:pt x="202540" y="130628"/>
                  </a:cubicBezTo>
                  <a:cubicBezTo>
                    <a:pt x="149667" y="124408"/>
                    <a:pt x="96623" y="119496"/>
                    <a:pt x="43920" y="111967"/>
                  </a:cubicBezTo>
                  <a:cubicBezTo>
                    <a:pt x="31225" y="110154"/>
                    <a:pt x="13196" y="113633"/>
                    <a:pt x="6598" y="102637"/>
                  </a:cubicBezTo>
                  <a:cubicBezTo>
                    <a:pt x="0" y="91641"/>
                    <a:pt x="11425" y="77321"/>
                    <a:pt x="15928" y="65314"/>
                  </a:cubicBezTo>
                  <a:cubicBezTo>
                    <a:pt x="35540" y="13013"/>
                    <a:pt x="32489" y="28692"/>
                    <a:pt x="90573" y="9331"/>
                  </a:cubicBezTo>
                  <a:lnTo>
                    <a:pt x="118565" y="0"/>
                  </a:lnTo>
                  <a:lnTo>
                    <a:pt x="893006" y="9331"/>
                  </a:lnTo>
                  <a:cubicBezTo>
                    <a:pt x="905807" y="10093"/>
                    <a:pt x="900042" y="34036"/>
                    <a:pt x="902336" y="46653"/>
                  </a:cubicBezTo>
                  <a:cubicBezTo>
                    <a:pt x="906270" y="68291"/>
                    <a:pt x="906722" y="90538"/>
                    <a:pt x="911667" y="111967"/>
                  </a:cubicBezTo>
                  <a:cubicBezTo>
                    <a:pt x="915217" y="127351"/>
                    <a:pt x="930053" y="180794"/>
                    <a:pt x="948989" y="195943"/>
                  </a:cubicBezTo>
                  <a:cubicBezTo>
                    <a:pt x="956669" y="202087"/>
                    <a:pt x="987867" y="188167"/>
                    <a:pt x="995642" y="18661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38" name="Picture 14" descr="Сергиевич А. А., ИП контакты, адрес, телефон Компания Сергиевич А. А., ИП Заславль (Беларусь) сайт, описание, информация в Засла"/>
          <p:cNvPicPr>
            <a:picLocks noChangeAspect="1" noChangeArrowheads="1"/>
          </p:cNvPicPr>
          <p:nvPr/>
        </p:nvPicPr>
        <p:blipFill>
          <a:blip r:embed="rId7" cstate="print"/>
          <a:srcRect l="19261" t="1904" r="15734" b="2883"/>
          <a:stretch>
            <a:fillRect/>
          </a:stretch>
        </p:blipFill>
        <p:spPr bwMode="auto">
          <a:xfrm>
            <a:off x="539552" y="2852936"/>
            <a:ext cx="855455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31" name="Группа 30"/>
          <p:cNvGrpSpPr/>
          <p:nvPr/>
        </p:nvGrpSpPr>
        <p:grpSpPr>
          <a:xfrm>
            <a:off x="1475656" y="3212976"/>
            <a:ext cx="1492696" cy="1628298"/>
            <a:chOff x="3727376" y="2878388"/>
            <a:chExt cx="1492696" cy="1628298"/>
          </a:xfrm>
        </p:grpSpPr>
        <p:pic>
          <p:nvPicPr>
            <p:cNvPr id="1040" name="Picture 16" descr="Кровать детская &quot;К2&quot;. Размер сп/м: 0600 * 1500"/>
            <p:cNvPicPr>
              <a:picLocks noChangeAspect="1" noChangeArrowheads="1"/>
            </p:cNvPicPr>
            <p:nvPr/>
          </p:nvPicPr>
          <p:blipFill>
            <a:blip r:embed="rId8" cstate="print"/>
            <a:srcRect t="4762"/>
            <a:stretch>
              <a:fillRect/>
            </a:stretch>
          </p:blipFill>
          <p:spPr bwMode="auto">
            <a:xfrm>
              <a:off x="3779912" y="2996952"/>
              <a:ext cx="1387637" cy="1440160"/>
            </a:xfrm>
            <a:prstGeom prst="rect">
              <a:avLst/>
            </a:prstGeom>
            <a:noFill/>
          </p:spPr>
        </p:pic>
        <p:sp>
          <p:nvSpPr>
            <p:cNvPr id="28" name="Полилиния 27"/>
            <p:cNvSpPr/>
            <p:nvPr/>
          </p:nvSpPr>
          <p:spPr>
            <a:xfrm>
              <a:off x="3732245" y="2878388"/>
              <a:ext cx="959632" cy="704567"/>
            </a:xfrm>
            <a:custGeom>
              <a:avLst/>
              <a:gdLst>
                <a:gd name="connsiteX0" fmla="*/ 755779 w 959632"/>
                <a:gd name="connsiteY0" fmla="*/ 42094 h 704567"/>
                <a:gd name="connsiteX1" fmla="*/ 755779 w 959632"/>
                <a:gd name="connsiteY1" fmla="*/ 42094 h 704567"/>
                <a:gd name="connsiteX2" fmla="*/ 793102 w 959632"/>
                <a:gd name="connsiteY2" fmla="*/ 79416 h 704567"/>
                <a:gd name="connsiteX3" fmla="*/ 802433 w 959632"/>
                <a:gd name="connsiteY3" fmla="*/ 266028 h 704567"/>
                <a:gd name="connsiteX4" fmla="*/ 765110 w 959632"/>
                <a:gd name="connsiteY4" fmla="*/ 322012 h 704567"/>
                <a:gd name="connsiteX5" fmla="*/ 755779 w 959632"/>
                <a:gd name="connsiteY5" fmla="*/ 350004 h 704567"/>
                <a:gd name="connsiteX6" fmla="*/ 709126 w 959632"/>
                <a:gd name="connsiteY6" fmla="*/ 405988 h 704567"/>
                <a:gd name="connsiteX7" fmla="*/ 699796 w 959632"/>
                <a:gd name="connsiteY7" fmla="*/ 433979 h 704567"/>
                <a:gd name="connsiteX8" fmla="*/ 625151 w 959632"/>
                <a:gd name="connsiteY8" fmla="*/ 480632 h 704567"/>
                <a:gd name="connsiteX9" fmla="*/ 569167 w 959632"/>
                <a:gd name="connsiteY9" fmla="*/ 508624 h 704567"/>
                <a:gd name="connsiteX10" fmla="*/ 503853 w 959632"/>
                <a:gd name="connsiteY10" fmla="*/ 536616 h 704567"/>
                <a:gd name="connsiteX11" fmla="*/ 457200 w 959632"/>
                <a:gd name="connsiteY11" fmla="*/ 573939 h 704567"/>
                <a:gd name="connsiteX12" fmla="*/ 429208 w 959632"/>
                <a:gd name="connsiteY12" fmla="*/ 592600 h 704567"/>
                <a:gd name="connsiteX13" fmla="*/ 410547 w 959632"/>
                <a:gd name="connsiteY13" fmla="*/ 620592 h 704567"/>
                <a:gd name="connsiteX14" fmla="*/ 354563 w 959632"/>
                <a:gd name="connsiteY14" fmla="*/ 667245 h 704567"/>
                <a:gd name="connsiteX15" fmla="*/ 298579 w 959632"/>
                <a:gd name="connsiteY15" fmla="*/ 685906 h 704567"/>
                <a:gd name="connsiteX16" fmla="*/ 233265 w 959632"/>
                <a:gd name="connsiteY16" fmla="*/ 704567 h 704567"/>
                <a:gd name="connsiteX17" fmla="*/ 149290 w 959632"/>
                <a:gd name="connsiteY17" fmla="*/ 667245 h 704567"/>
                <a:gd name="connsiteX18" fmla="*/ 130628 w 959632"/>
                <a:gd name="connsiteY18" fmla="*/ 639253 h 704567"/>
                <a:gd name="connsiteX19" fmla="*/ 65314 w 959632"/>
                <a:gd name="connsiteY19" fmla="*/ 601930 h 704567"/>
                <a:gd name="connsiteX20" fmla="*/ 37322 w 959632"/>
                <a:gd name="connsiteY20" fmla="*/ 583269 h 704567"/>
                <a:gd name="connsiteX21" fmla="*/ 18661 w 959632"/>
                <a:gd name="connsiteY21" fmla="*/ 387326 h 704567"/>
                <a:gd name="connsiteX22" fmla="*/ 0 w 959632"/>
                <a:gd name="connsiteY22" fmla="*/ 331343 h 704567"/>
                <a:gd name="connsiteX23" fmla="*/ 9331 w 959632"/>
                <a:gd name="connsiteY23" fmla="*/ 70085 h 704567"/>
                <a:gd name="connsiteX24" fmla="*/ 18661 w 959632"/>
                <a:gd name="connsiteY24" fmla="*/ 32763 h 704567"/>
                <a:gd name="connsiteX25" fmla="*/ 46653 w 959632"/>
                <a:gd name="connsiteY25" fmla="*/ 23432 h 704567"/>
                <a:gd name="connsiteX26" fmla="*/ 111967 w 959632"/>
                <a:gd name="connsiteY26" fmla="*/ 4771 h 704567"/>
                <a:gd name="connsiteX27" fmla="*/ 223935 w 959632"/>
                <a:gd name="connsiteY27" fmla="*/ 14102 h 704567"/>
                <a:gd name="connsiteX28" fmla="*/ 251926 w 959632"/>
                <a:gd name="connsiteY28" fmla="*/ 32763 h 704567"/>
                <a:gd name="connsiteX29" fmla="*/ 755779 w 959632"/>
                <a:gd name="connsiteY29" fmla="*/ 42094 h 704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959632" h="704567">
                  <a:moveTo>
                    <a:pt x="755779" y="42094"/>
                  </a:moveTo>
                  <a:lnTo>
                    <a:pt x="755779" y="42094"/>
                  </a:lnTo>
                  <a:cubicBezTo>
                    <a:pt x="959632" y="216821"/>
                    <a:pt x="794104" y="70399"/>
                    <a:pt x="793102" y="79416"/>
                  </a:cubicBezTo>
                  <a:cubicBezTo>
                    <a:pt x="786224" y="141317"/>
                    <a:pt x="799323" y="203824"/>
                    <a:pt x="802433" y="266028"/>
                  </a:cubicBezTo>
                  <a:cubicBezTo>
                    <a:pt x="781004" y="351744"/>
                    <a:pt x="811973" y="263434"/>
                    <a:pt x="765110" y="322012"/>
                  </a:cubicBezTo>
                  <a:cubicBezTo>
                    <a:pt x="758966" y="329692"/>
                    <a:pt x="760178" y="341207"/>
                    <a:pt x="755779" y="350004"/>
                  </a:cubicBezTo>
                  <a:cubicBezTo>
                    <a:pt x="742788" y="375986"/>
                    <a:pt x="729763" y="385351"/>
                    <a:pt x="709126" y="405988"/>
                  </a:cubicBezTo>
                  <a:cubicBezTo>
                    <a:pt x="706016" y="415318"/>
                    <a:pt x="705512" y="425976"/>
                    <a:pt x="699796" y="433979"/>
                  </a:cubicBezTo>
                  <a:cubicBezTo>
                    <a:pt x="669541" y="476336"/>
                    <a:pt x="667782" y="469975"/>
                    <a:pt x="625151" y="480632"/>
                  </a:cubicBezTo>
                  <a:cubicBezTo>
                    <a:pt x="544938" y="534109"/>
                    <a:pt x="646420" y="469999"/>
                    <a:pt x="569167" y="508624"/>
                  </a:cubicBezTo>
                  <a:cubicBezTo>
                    <a:pt x="504726" y="540843"/>
                    <a:pt x="581533" y="517195"/>
                    <a:pt x="503853" y="536616"/>
                  </a:cubicBezTo>
                  <a:cubicBezTo>
                    <a:pt x="417697" y="594052"/>
                    <a:pt x="523676" y="520757"/>
                    <a:pt x="457200" y="573939"/>
                  </a:cubicBezTo>
                  <a:cubicBezTo>
                    <a:pt x="448443" y="580944"/>
                    <a:pt x="438539" y="586380"/>
                    <a:pt x="429208" y="592600"/>
                  </a:cubicBezTo>
                  <a:cubicBezTo>
                    <a:pt x="422988" y="601931"/>
                    <a:pt x="417726" y="611977"/>
                    <a:pt x="410547" y="620592"/>
                  </a:cubicBezTo>
                  <a:cubicBezTo>
                    <a:pt x="397624" y="636100"/>
                    <a:pt x="373989" y="658611"/>
                    <a:pt x="354563" y="667245"/>
                  </a:cubicBezTo>
                  <a:cubicBezTo>
                    <a:pt x="336588" y="675234"/>
                    <a:pt x="317240" y="679686"/>
                    <a:pt x="298579" y="685906"/>
                  </a:cubicBezTo>
                  <a:cubicBezTo>
                    <a:pt x="258424" y="699291"/>
                    <a:pt x="280127" y="692851"/>
                    <a:pt x="233265" y="704567"/>
                  </a:cubicBezTo>
                  <a:cubicBezTo>
                    <a:pt x="166643" y="682360"/>
                    <a:pt x="193649" y="696817"/>
                    <a:pt x="149290" y="667245"/>
                  </a:cubicBezTo>
                  <a:cubicBezTo>
                    <a:pt x="143069" y="657914"/>
                    <a:pt x="138558" y="647183"/>
                    <a:pt x="130628" y="639253"/>
                  </a:cubicBezTo>
                  <a:cubicBezTo>
                    <a:pt x="85505" y="594130"/>
                    <a:pt x="108016" y="623281"/>
                    <a:pt x="65314" y="601930"/>
                  </a:cubicBezTo>
                  <a:cubicBezTo>
                    <a:pt x="55284" y="596915"/>
                    <a:pt x="46653" y="589489"/>
                    <a:pt x="37322" y="583269"/>
                  </a:cubicBezTo>
                  <a:cubicBezTo>
                    <a:pt x="34379" y="539126"/>
                    <a:pt x="32585" y="443023"/>
                    <a:pt x="18661" y="387326"/>
                  </a:cubicBezTo>
                  <a:cubicBezTo>
                    <a:pt x="13890" y="368243"/>
                    <a:pt x="0" y="331343"/>
                    <a:pt x="0" y="331343"/>
                  </a:cubicBezTo>
                  <a:cubicBezTo>
                    <a:pt x="3110" y="244257"/>
                    <a:pt x="3895" y="157057"/>
                    <a:pt x="9331" y="70085"/>
                  </a:cubicBezTo>
                  <a:cubicBezTo>
                    <a:pt x="10131" y="57286"/>
                    <a:pt x="10650" y="42777"/>
                    <a:pt x="18661" y="32763"/>
                  </a:cubicBezTo>
                  <a:cubicBezTo>
                    <a:pt x="24805" y="25083"/>
                    <a:pt x="37196" y="26134"/>
                    <a:pt x="46653" y="23432"/>
                  </a:cubicBezTo>
                  <a:cubicBezTo>
                    <a:pt x="128665" y="0"/>
                    <a:pt x="44851" y="27144"/>
                    <a:pt x="111967" y="4771"/>
                  </a:cubicBezTo>
                  <a:cubicBezTo>
                    <a:pt x="149290" y="7881"/>
                    <a:pt x="187210" y="6757"/>
                    <a:pt x="223935" y="14102"/>
                  </a:cubicBezTo>
                  <a:cubicBezTo>
                    <a:pt x="234931" y="16301"/>
                    <a:pt x="240726" y="32212"/>
                    <a:pt x="251926" y="32763"/>
                  </a:cubicBezTo>
                  <a:cubicBezTo>
                    <a:pt x="432127" y="41625"/>
                    <a:pt x="671804" y="40539"/>
                    <a:pt x="755779" y="42094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4663564" y="3598987"/>
              <a:ext cx="556508" cy="838125"/>
            </a:xfrm>
            <a:custGeom>
              <a:avLst/>
              <a:gdLst>
                <a:gd name="connsiteX0" fmla="*/ 486934 w 508730"/>
                <a:gd name="connsiteY0" fmla="*/ 1118 h 838125"/>
                <a:gd name="connsiteX1" fmla="*/ 486934 w 508730"/>
                <a:gd name="connsiteY1" fmla="*/ 1118 h 838125"/>
                <a:gd name="connsiteX2" fmla="*/ 365636 w 508730"/>
                <a:gd name="connsiteY2" fmla="*/ 10449 h 838125"/>
                <a:gd name="connsiteX3" fmla="*/ 346975 w 508730"/>
                <a:gd name="connsiteY3" fmla="*/ 38440 h 838125"/>
                <a:gd name="connsiteX4" fmla="*/ 328314 w 508730"/>
                <a:gd name="connsiteY4" fmla="*/ 94424 h 838125"/>
                <a:gd name="connsiteX5" fmla="*/ 318983 w 508730"/>
                <a:gd name="connsiteY5" fmla="*/ 122416 h 838125"/>
                <a:gd name="connsiteX6" fmla="*/ 309652 w 508730"/>
                <a:gd name="connsiteY6" fmla="*/ 150408 h 838125"/>
                <a:gd name="connsiteX7" fmla="*/ 281660 w 508730"/>
                <a:gd name="connsiteY7" fmla="*/ 178400 h 838125"/>
                <a:gd name="connsiteX8" fmla="*/ 235007 w 508730"/>
                <a:gd name="connsiteY8" fmla="*/ 234383 h 838125"/>
                <a:gd name="connsiteX9" fmla="*/ 225677 w 508730"/>
                <a:gd name="connsiteY9" fmla="*/ 262375 h 838125"/>
                <a:gd name="connsiteX10" fmla="*/ 188354 w 508730"/>
                <a:gd name="connsiteY10" fmla="*/ 309028 h 838125"/>
                <a:gd name="connsiteX11" fmla="*/ 169693 w 508730"/>
                <a:gd name="connsiteY11" fmla="*/ 346351 h 838125"/>
                <a:gd name="connsiteX12" fmla="*/ 160363 w 508730"/>
                <a:gd name="connsiteY12" fmla="*/ 374342 h 838125"/>
                <a:gd name="connsiteX13" fmla="*/ 141701 w 508730"/>
                <a:gd name="connsiteY13" fmla="*/ 393004 h 838125"/>
                <a:gd name="connsiteX14" fmla="*/ 123040 w 508730"/>
                <a:gd name="connsiteY14" fmla="*/ 420995 h 838125"/>
                <a:gd name="connsiteX15" fmla="*/ 95048 w 508730"/>
                <a:gd name="connsiteY15" fmla="*/ 458318 h 838125"/>
                <a:gd name="connsiteX16" fmla="*/ 85718 w 508730"/>
                <a:gd name="connsiteY16" fmla="*/ 486310 h 838125"/>
                <a:gd name="connsiteX17" fmla="*/ 39065 w 508730"/>
                <a:gd name="connsiteY17" fmla="*/ 523632 h 838125"/>
                <a:gd name="connsiteX18" fmla="*/ 29734 w 508730"/>
                <a:gd name="connsiteY18" fmla="*/ 551624 h 838125"/>
                <a:gd name="connsiteX19" fmla="*/ 11073 w 508730"/>
                <a:gd name="connsiteY19" fmla="*/ 579616 h 838125"/>
                <a:gd name="connsiteX20" fmla="*/ 1742 w 508730"/>
                <a:gd name="connsiteY20" fmla="*/ 635600 h 838125"/>
                <a:gd name="connsiteX21" fmla="*/ 11073 w 508730"/>
                <a:gd name="connsiteY21" fmla="*/ 812881 h 838125"/>
                <a:gd name="connsiteX22" fmla="*/ 39065 w 508730"/>
                <a:gd name="connsiteY22" fmla="*/ 831542 h 838125"/>
                <a:gd name="connsiteX23" fmla="*/ 337644 w 508730"/>
                <a:gd name="connsiteY23" fmla="*/ 822212 h 838125"/>
                <a:gd name="connsiteX24" fmla="*/ 430950 w 508730"/>
                <a:gd name="connsiteY24" fmla="*/ 831542 h 838125"/>
                <a:gd name="connsiteX25" fmla="*/ 505595 w 508730"/>
                <a:gd name="connsiteY25" fmla="*/ 812881 h 838125"/>
                <a:gd name="connsiteX26" fmla="*/ 486934 w 508730"/>
                <a:gd name="connsiteY26" fmla="*/ 327689 h 838125"/>
                <a:gd name="connsiteX27" fmla="*/ 477603 w 508730"/>
                <a:gd name="connsiteY27" fmla="*/ 299698 h 838125"/>
                <a:gd name="connsiteX28" fmla="*/ 486934 w 508730"/>
                <a:gd name="connsiteY28" fmla="*/ 1118 h 8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08730" h="838125">
                  <a:moveTo>
                    <a:pt x="486934" y="1118"/>
                  </a:moveTo>
                  <a:lnTo>
                    <a:pt x="486934" y="1118"/>
                  </a:lnTo>
                  <a:cubicBezTo>
                    <a:pt x="446501" y="4228"/>
                    <a:pt x="404819" y="0"/>
                    <a:pt x="365636" y="10449"/>
                  </a:cubicBezTo>
                  <a:cubicBezTo>
                    <a:pt x="354801" y="13338"/>
                    <a:pt x="351529" y="28193"/>
                    <a:pt x="346975" y="38440"/>
                  </a:cubicBezTo>
                  <a:cubicBezTo>
                    <a:pt x="338986" y="56415"/>
                    <a:pt x="334534" y="75763"/>
                    <a:pt x="328314" y="94424"/>
                  </a:cubicBezTo>
                  <a:lnTo>
                    <a:pt x="318983" y="122416"/>
                  </a:lnTo>
                  <a:cubicBezTo>
                    <a:pt x="315873" y="131747"/>
                    <a:pt x="316607" y="143453"/>
                    <a:pt x="309652" y="150408"/>
                  </a:cubicBezTo>
                  <a:cubicBezTo>
                    <a:pt x="300321" y="159739"/>
                    <a:pt x="290108" y="168263"/>
                    <a:pt x="281660" y="178400"/>
                  </a:cubicBezTo>
                  <a:cubicBezTo>
                    <a:pt x="216708" y="256342"/>
                    <a:pt x="316788" y="152602"/>
                    <a:pt x="235007" y="234383"/>
                  </a:cubicBezTo>
                  <a:cubicBezTo>
                    <a:pt x="231897" y="243714"/>
                    <a:pt x="230075" y="253578"/>
                    <a:pt x="225677" y="262375"/>
                  </a:cubicBezTo>
                  <a:cubicBezTo>
                    <a:pt x="213906" y="285917"/>
                    <a:pt x="205712" y="291670"/>
                    <a:pt x="188354" y="309028"/>
                  </a:cubicBezTo>
                  <a:cubicBezTo>
                    <a:pt x="182134" y="321469"/>
                    <a:pt x="175172" y="333566"/>
                    <a:pt x="169693" y="346351"/>
                  </a:cubicBezTo>
                  <a:cubicBezTo>
                    <a:pt x="165819" y="355391"/>
                    <a:pt x="165423" y="365909"/>
                    <a:pt x="160363" y="374342"/>
                  </a:cubicBezTo>
                  <a:cubicBezTo>
                    <a:pt x="155837" y="381886"/>
                    <a:pt x="147197" y="386134"/>
                    <a:pt x="141701" y="393004"/>
                  </a:cubicBezTo>
                  <a:cubicBezTo>
                    <a:pt x="134696" y="401760"/>
                    <a:pt x="129558" y="411870"/>
                    <a:pt x="123040" y="420995"/>
                  </a:cubicBezTo>
                  <a:cubicBezTo>
                    <a:pt x="114001" y="433650"/>
                    <a:pt x="104379" y="445877"/>
                    <a:pt x="95048" y="458318"/>
                  </a:cubicBezTo>
                  <a:cubicBezTo>
                    <a:pt x="91938" y="467649"/>
                    <a:pt x="90778" y="477876"/>
                    <a:pt x="85718" y="486310"/>
                  </a:cubicBezTo>
                  <a:cubicBezTo>
                    <a:pt x="76856" y="501080"/>
                    <a:pt x="51776" y="515158"/>
                    <a:pt x="39065" y="523632"/>
                  </a:cubicBezTo>
                  <a:cubicBezTo>
                    <a:pt x="35955" y="532963"/>
                    <a:pt x="34133" y="542827"/>
                    <a:pt x="29734" y="551624"/>
                  </a:cubicBezTo>
                  <a:cubicBezTo>
                    <a:pt x="24719" y="561654"/>
                    <a:pt x="14619" y="568977"/>
                    <a:pt x="11073" y="579616"/>
                  </a:cubicBezTo>
                  <a:cubicBezTo>
                    <a:pt x="5090" y="597564"/>
                    <a:pt x="4852" y="616939"/>
                    <a:pt x="1742" y="635600"/>
                  </a:cubicBezTo>
                  <a:cubicBezTo>
                    <a:pt x="4852" y="694694"/>
                    <a:pt x="0" y="754751"/>
                    <a:pt x="11073" y="812881"/>
                  </a:cubicBezTo>
                  <a:cubicBezTo>
                    <a:pt x="13171" y="823897"/>
                    <a:pt x="27856" y="831222"/>
                    <a:pt x="39065" y="831542"/>
                  </a:cubicBezTo>
                  <a:lnTo>
                    <a:pt x="337644" y="822212"/>
                  </a:lnTo>
                  <a:cubicBezTo>
                    <a:pt x="368746" y="825322"/>
                    <a:pt x="399741" y="833276"/>
                    <a:pt x="430950" y="831542"/>
                  </a:cubicBezTo>
                  <a:cubicBezTo>
                    <a:pt x="456558" y="830119"/>
                    <a:pt x="501064" y="838125"/>
                    <a:pt x="505595" y="812881"/>
                  </a:cubicBezTo>
                  <a:cubicBezTo>
                    <a:pt x="508730" y="795416"/>
                    <a:pt x="498347" y="430403"/>
                    <a:pt x="486934" y="327689"/>
                  </a:cubicBezTo>
                  <a:cubicBezTo>
                    <a:pt x="485848" y="317914"/>
                    <a:pt x="477876" y="309529"/>
                    <a:pt x="477603" y="299698"/>
                  </a:cubicBezTo>
                  <a:cubicBezTo>
                    <a:pt x="474753" y="197101"/>
                    <a:pt x="485379" y="50881"/>
                    <a:pt x="486934" y="111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3727376" y="3982784"/>
              <a:ext cx="827679" cy="523902"/>
            </a:xfrm>
            <a:custGeom>
              <a:avLst/>
              <a:gdLst>
                <a:gd name="connsiteX0" fmla="*/ 60853 w 827679"/>
                <a:gd name="connsiteY0" fmla="*/ 57371 h 523902"/>
                <a:gd name="connsiteX1" fmla="*/ 60853 w 827679"/>
                <a:gd name="connsiteY1" fmla="*/ 57371 h 523902"/>
                <a:gd name="connsiteX2" fmla="*/ 126167 w 827679"/>
                <a:gd name="connsiteY2" fmla="*/ 141347 h 523902"/>
                <a:gd name="connsiteX3" fmla="*/ 116836 w 827679"/>
                <a:gd name="connsiteY3" fmla="*/ 169338 h 523902"/>
                <a:gd name="connsiteX4" fmla="*/ 126167 w 827679"/>
                <a:gd name="connsiteY4" fmla="*/ 197330 h 523902"/>
                <a:gd name="connsiteX5" fmla="*/ 219473 w 827679"/>
                <a:gd name="connsiteY5" fmla="*/ 178669 h 523902"/>
                <a:gd name="connsiteX6" fmla="*/ 247465 w 827679"/>
                <a:gd name="connsiteY6" fmla="*/ 10718 h 523902"/>
                <a:gd name="connsiteX7" fmla="*/ 275457 w 827679"/>
                <a:gd name="connsiteY7" fmla="*/ 29379 h 523902"/>
                <a:gd name="connsiteX8" fmla="*/ 331440 w 827679"/>
                <a:gd name="connsiteY8" fmla="*/ 48040 h 523902"/>
                <a:gd name="connsiteX9" fmla="*/ 406085 w 827679"/>
                <a:gd name="connsiteY9" fmla="*/ 104024 h 523902"/>
                <a:gd name="connsiteX10" fmla="*/ 434077 w 827679"/>
                <a:gd name="connsiteY10" fmla="*/ 122685 h 523902"/>
                <a:gd name="connsiteX11" fmla="*/ 658012 w 827679"/>
                <a:gd name="connsiteY11" fmla="*/ 150677 h 523902"/>
                <a:gd name="connsiteX12" fmla="*/ 695334 w 827679"/>
                <a:gd name="connsiteY12" fmla="*/ 169338 h 523902"/>
                <a:gd name="connsiteX13" fmla="*/ 723326 w 827679"/>
                <a:gd name="connsiteY13" fmla="*/ 178669 h 523902"/>
                <a:gd name="connsiteX14" fmla="*/ 751318 w 827679"/>
                <a:gd name="connsiteY14" fmla="*/ 197330 h 523902"/>
                <a:gd name="connsiteX15" fmla="*/ 807302 w 827679"/>
                <a:gd name="connsiteY15" fmla="*/ 215992 h 523902"/>
                <a:gd name="connsiteX16" fmla="*/ 825963 w 827679"/>
                <a:gd name="connsiteY16" fmla="*/ 243983 h 523902"/>
                <a:gd name="connsiteX17" fmla="*/ 797971 w 827679"/>
                <a:gd name="connsiteY17" fmla="*/ 309298 h 523902"/>
                <a:gd name="connsiteX18" fmla="*/ 769979 w 827679"/>
                <a:gd name="connsiteY18" fmla="*/ 477249 h 523902"/>
                <a:gd name="connsiteX19" fmla="*/ 741987 w 827679"/>
                <a:gd name="connsiteY19" fmla="*/ 486579 h 523902"/>
                <a:gd name="connsiteX20" fmla="*/ 658012 w 827679"/>
                <a:gd name="connsiteY20" fmla="*/ 495910 h 523902"/>
                <a:gd name="connsiteX21" fmla="*/ 602028 w 827679"/>
                <a:gd name="connsiteY21" fmla="*/ 505240 h 523902"/>
                <a:gd name="connsiteX22" fmla="*/ 238134 w 827679"/>
                <a:gd name="connsiteY22" fmla="*/ 523902 h 523902"/>
                <a:gd name="connsiteX23" fmla="*/ 126167 w 827679"/>
                <a:gd name="connsiteY23" fmla="*/ 514571 h 523902"/>
                <a:gd name="connsiteX24" fmla="*/ 70183 w 827679"/>
                <a:gd name="connsiteY24" fmla="*/ 495910 h 523902"/>
                <a:gd name="connsiteX25" fmla="*/ 42191 w 827679"/>
                <a:gd name="connsiteY25" fmla="*/ 477249 h 523902"/>
                <a:gd name="connsiteX26" fmla="*/ 32861 w 827679"/>
                <a:gd name="connsiteY26" fmla="*/ 439926 h 523902"/>
                <a:gd name="connsiteX27" fmla="*/ 23530 w 827679"/>
                <a:gd name="connsiteY27" fmla="*/ 411934 h 523902"/>
                <a:gd name="connsiteX28" fmla="*/ 23530 w 827679"/>
                <a:gd name="connsiteY28" fmla="*/ 57371 h 523902"/>
                <a:gd name="connsiteX29" fmla="*/ 42191 w 827679"/>
                <a:gd name="connsiteY29" fmla="*/ 29379 h 523902"/>
                <a:gd name="connsiteX30" fmla="*/ 60853 w 827679"/>
                <a:gd name="connsiteY30" fmla="*/ 57371 h 52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27679" h="523902">
                  <a:moveTo>
                    <a:pt x="60853" y="57371"/>
                  </a:moveTo>
                  <a:lnTo>
                    <a:pt x="60853" y="57371"/>
                  </a:lnTo>
                  <a:cubicBezTo>
                    <a:pt x="141808" y="107968"/>
                    <a:pt x="144607" y="76805"/>
                    <a:pt x="126167" y="141347"/>
                  </a:cubicBezTo>
                  <a:cubicBezTo>
                    <a:pt x="123465" y="150804"/>
                    <a:pt x="119946" y="160008"/>
                    <a:pt x="116836" y="169338"/>
                  </a:cubicBezTo>
                  <a:cubicBezTo>
                    <a:pt x="119946" y="178669"/>
                    <a:pt x="116625" y="194944"/>
                    <a:pt x="126167" y="197330"/>
                  </a:cubicBezTo>
                  <a:cubicBezTo>
                    <a:pt x="150675" y="203457"/>
                    <a:pt x="193221" y="187420"/>
                    <a:pt x="219473" y="178669"/>
                  </a:cubicBezTo>
                  <a:cubicBezTo>
                    <a:pt x="280297" y="87432"/>
                    <a:pt x="169729" y="263357"/>
                    <a:pt x="247465" y="10718"/>
                  </a:cubicBezTo>
                  <a:cubicBezTo>
                    <a:pt x="250763" y="0"/>
                    <a:pt x="265210" y="24825"/>
                    <a:pt x="275457" y="29379"/>
                  </a:cubicBezTo>
                  <a:cubicBezTo>
                    <a:pt x="293432" y="37368"/>
                    <a:pt x="331440" y="48040"/>
                    <a:pt x="331440" y="48040"/>
                  </a:cubicBezTo>
                  <a:cubicBezTo>
                    <a:pt x="365961" y="82561"/>
                    <a:pt x="342783" y="61823"/>
                    <a:pt x="406085" y="104024"/>
                  </a:cubicBezTo>
                  <a:cubicBezTo>
                    <a:pt x="415416" y="110244"/>
                    <a:pt x="422932" y="121447"/>
                    <a:pt x="434077" y="122685"/>
                  </a:cubicBezTo>
                  <a:cubicBezTo>
                    <a:pt x="620831" y="143436"/>
                    <a:pt x="546466" y="132087"/>
                    <a:pt x="658012" y="150677"/>
                  </a:cubicBezTo>
                  <a:cubicBezTo>
                    <a:pt x="670453" y="156897"/>
                    <a:pt x="682550" y="163859"/>
                    <a:pt x="695334" y="169338"/>
                  </a:cubicBezTo>
                  <a:cubicBezTo>
                    <a:pt x="704374" y="173212"/>
                    <a:pt x="714529" y="174270"/>
                    <a:pt x="723326" y="178669"/>
                  </a:cubicBezTo>
                  <a:cubicBezTo>
                    <a:pt x="733356" y="183684"/>
                    <a:pt x="741071" y="192776"/>
                    <a:pt x="751318" y="197330"/>
                  </a:cubicBezTo>
                  <a:cubicBezTo>
                    <a:pt x="769293" y="205319"/>
                    <a:pt x="807302" y="215992"/>
                    <a:pt x="807302" y="215992"/>
                  </a:cubicBezTo>
                  <a:cubicBezTo>
                    <a:pt x="813522" y="225322"/>
                    <a:pt x="824120" y="232922"/>
                    <a:pt x="825963" y="243983"/>
                  </a:cubicBezTo>
                  <a:cubicBezTo>
                    <a:pt x="827679" y="254279"/>
                    <a:pt x="799187" y="306866"/>
                    <a:pt x="797971" y="309298"/>
                  </a:cubicBezTo>
                  <a:cubicBezTo>
                    <a:pt x="797061" y="322945"/>
                    <a:pt x="812377" y="443331"/>
                    <a:pt x="769979" y="477249"/>
                  </a:cubicBezTo>
                  <a:cubicBezTo>
                    <a:pt x="762299" y="483393"/>
                    <a:pt x="751688" y="484962"/>
                    <a:pt x="741987" y="486579"/>
                  </a:cubicBezTo>
                  <a:cubicBezTo>
                    <a:pt x="714206" y="491209"/>
                    <a:pt x="685929" y="492188"/>
                    <a:pt x="658012" y="495910"/>
                  </a:cubicBezTo>
                  <a:cubicBezTo>
                    <a:pt x="639259" y="498410"/>
                    <a:pt x="620905" y="503982"/>
                    <a:pt x="602028" y="505240"/>
                  </a:cubicBezTo>
                  <a:cubicBezTo>
                    <a:pt x="480840" y="513319"/>
                    <a:pt x="238134" y="523902"/>
                    <a:pt x="238134" y="523902"/>
                  </a:cubicBezTo>
                  <a:cubicBezTo>
                    <a:pt x="200812" y="520792"/>
                    <a:pt x="163109" y="520728"/>
                    <a:pt x="126167" y="514571"/>
                  </a:cubicBezTo>
                  <a:cubicBezTo>
                    <a:pt x="106764" y="511337"/>
                    <a:pt x="70183" y="495910"/>
                    <a:pt x="70183" y="495910"/>
                  </a:cubicBezTo>
                  <a:cubicBezTo>
                    <a:pt x="60852" y="489690"/>
                    <a:pt x="48411" y="486580"/>
                    <a:pt x="42191" y="477249"/>
                  </a:cubicBezTo>
                  <a:cubicBezTo>
                    <a:pt x="35078" y="466579"/>
                    <a:pt x="36384" y="452256"/>
                    <a:pt x="32861" y="439926"/>
                  </a:cubicBezTo>
                  <a:cubicBezTo>
                    <a:pt x="30159" y="430469"/>
                    <a:pt x="26640" y="421265"/>
                    <a:pt x="23530" y="411934"/>
                  </a:cubicBezTo>
                  <a:cubicBezTo>
                    <a:pt x="0" y="270748"/>
                    <a:pt x="2190" y="306343"/>
                    <a:pt x="23530" y="57371"/>
                  </a:cubicBezTo>
                  <a:cubicBezTo>
                    <a:pt x="24488" y="46198"/>
                    <a:pt x="35971" y="38710"/>
                    <a:pt x="42191" y="29379"/>
                  </a:cubicBezTo>
                  <a:lnTo>
                    <a:pt x="60853" y="57371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42" name="Picture 18" descr="Комоды из массива сосны"/>
          <p:cNvPicPr>
            <a:picLocks noChangeAspect="1" noChangeArrowheads="1"/>
          </p:cNvPicPr>
          <p:nvPr/>
        </p:nvPicPr>
        <p:blipFill>
          <a:blip r:embed="rId9" cstate="print"/>
          <a:srcRect b="3783"/>
          <a:stretch>
            <a:fillRect/>
          </a:stretch>
        </p:blipFill>
        <p:spPr bwMode="auto">
          <a:xfrm>
            <a:off x="6516216" y="3429000"/>
            <a:ext cx="1368152" cy="1193827"/>
          </a:xfrm>
          <a:prstGeom prst="rect">
            <a:avLst/>
          </a:prstGeom>
          <a:noFill/>
        </p:spPr>
      </p:pic>
      <p:pic>
        <p:nvPicPr>
          <p:cNvPr id="1044" name="Picture 20" descr="Зеркала, зеркала подарок женщине, купить зеркало"/>
          <p:cNvPicPr>
            <a:picLocks noChangeAspect="1" noChangeArrowheads="1"/>
          </p:cNvPicPr>
          <p:nvPr/>
        </p:nvPicPr>
        <p:blipFill>
          <a:blip r:embed="rId10" cstate="print"/>
          <a:srcRect l="24880" t="6300" r="25036" b="1721"/>
          <a:stretch>
            <a:fillRect/>
          </a:stretch>
        </p:blipFill>
        <p:spPr bwMode="auto">
          <a:xfrm>
            <a:off x="4932040" y="3140968"/>
            <a:ext cx="1463834" cy="2016224"/>
          </a:xfrm>
          <a:prstGeom prst="rect">
            <a:avLst/>
          </a:prstGeom>
          <a:noFill/>
        </p:spPr>
      </p:pic>
      <p:pic>
        <p:nvPicPr>
          <p:cNvPr id="1046" name="Picture 22" descr="Сосна алеппская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131840" y="3068960"/>
            <a:ext cx="1621954" cy="2162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6" name="Группа 35"/>
          <p:cNvGrpSpPr/>
          <p:nvPr/>
        </p:nvGrpSpPr>
        <p:grpSpPr>
          <a:xfrm>
            <a:off x="3704253" y="1537319"/>
            <a:ext cx="1289947" cy="1315617"/>
            <a:chOff x="3704253" y="1026367"/>
            <a:chExt cx="1289947" cy="1315617"/>
          </a:xfrm>
        </p:grpSpPr>
        <p:pic>
          <p:nvPicPr>
            <p:cNvPr id="33" name="Picture 4" descr="C:\Documents and Settings\Администратор\Рабочий стол\мяч.jpg"/>
            <p:cNvPicPr>
              <a:picLocks noChangeAspect="1" noChangeArrowheads="1"/>
            </p:cNvPicPr>
            <p:nvPr/>
          </p:nvPicPr>
          <p:blipFill>
            <a:blip r:embed="rId12" cstate="print"/>
            <a:srcRect l="28125" t="15104" r="28125" b="8936"/>
            <a:stretch>
              <a:fillRect/>
            </a:stretch>
          </p:blipFill>
          <p:spPr bwMode="auto">
            <a:xfrm>
              <a:off x="3779912" y="1052736"/>
              <a:ext cx="1152128" cy="1224136"/>
            </a:xfrm>
            <a:prstGeom prst="rect">
              <a:avLst/>
            </a:prstGeom>
            <a:noFill/>
          </p:spPr>
        </p:pic>
        <p:sp>
          <p:nvSpPr>
            <p:cNvPr id="34" name="Полилиния 33"/>
            <p:cNvSpPr/>
            <p:nvPr/>
          </p:nvSpPr>
          <p:spPr>
            <a:xfrm>
              <a:off x="3741576" y="1026367"/>
              <a:ext cx="1194822" cy="457200"/>
            </a:xfrm>
            <a:custGeom>
              <a:avLst/>
              <a:gdLst>
                <a:gd name="connsiteX0" fmla="*/ 643812 w 1194822"/>
                <a:gd name="connsiteY0" fmla="*/ 27992 h 457200"/>
                <a:gd name="connsiteX1" fmla="*/ 643812 w 1194822"/>
                <a:gd name="connsiteY1" fmla="*/ 27992 h 457200"/>
                <a:gd name="connsiteX2" fmla="*/ 718457 w 1194822"/>
                <a:gd name="connsiteY2" fmla="*/ 55984 h 457200"/>
                <a:gd name="connsiteX3" fmla="*/ 746448 w 1194822"/>
                <a:gd name="connsiteY3" fmla="*/ 65315 h 457200"/>
                <a:gd name="connsiteX4" fmla="*/ 765110 w 1194822"/>
                <a:gd name="connsiteY4" fmla="*/ 83976 h 457200"/>
                <a:gd name="connsiteX5" fmla="*/ 821093 w 1194822"/>
                <a:gd name="connsiteY5" fmla="*/ 102637 h 457200"/>
                <a:gd name="connsiteX6" fmla="*/ 849085 w 1194822"/>
                <a:gd name="connsiteY6" fmla="*/ 111968 h 457200"/>
                <a:gd name="connsiteX7" fmla="*/ 877077 w 1194822"/>
                <a:gd name="connsiteY7" fmla="*/ 121298 h 457200"/>
                <a:gd name="connsiteX8" fmla="*/ 970383 w 1194822"/>
                <a:gd name="connsiteY8" fmla="*/ 130629 h 457200"/>
                <a:gd name="connsiteX9" fmla="*/ 998375 w 1194822"/>
                <a:gd name="connsiteY9" fmla="*/ 139960 h 457200"/>
                <a:gd name="connsiteX10" fmla="*/ 1091681 w 1194822"/>
                <a:gd name="connsiteY10" fmla="*/ 205274 h 457200"/>
                <a:gd name="connsiteX11" fmla="*/ 1110342 w 1194822"/>
                <a:gd name="connsiteY11" fmla="*/ 261257 h 457200"/>
                <a:gd name="connsiteX12" fmla="*/ 1156995 w 1194822"/>
                <a:gd name="connsiteY12" fmla="*/ 317241 h 457200"/>
                <a:gd name="connsiteX13" fmla="*/ 1184987 w 1194822"/>
                <a:gd name="connsiteY13" fmla="*/ 373225 h 457200"/>
                <a:gd name="connsiteX14" fmla="*/ 1194318 w 1194822"/>
                <a:gd name="connsiteY14" fmla="*/ 345233 h 457200"/>
                <a:gd name="connsiteX15" fmla="*/ 1184987 w 1194822"/>
                <a:gd name="connsiteY15" fmla="*/ 46653 h 457200"/>
                <a:gd name="connsiteX16" fmla="*/ 1147665 w 1194822"/>
                <a:gd name="connsiteY16" fmla="*/ 9331 h 457200"/>
                <a:gd name="connsiteX17" fmla="*/ 895738 w 1194822"/>
                <a:gd name="connsiteY17" fmla="*/ 0 h 457200"/>
                <a:gd name="connsiteX18" fmla="*/ 541175 w 1194822"/>
                <a:gd name="connsiteY18" fmla="*/ 9331 h 457200"/>
                <a:gd name="connsiteX19" fmla="*/ 419877 w 1194822"/>
                <a:gd name="connsiteY19" fmla="*/ 18662 h 457200"/>
                <a:gd name="connsiteX20" fmla="*/ 279918 w 1194822"/>
                <a:gd name="connsiteY20" fmla="*/ 9331 h 457200"/>
                <a:gd name="connsiteX21" fmla="*/ 83975 w 1194822"/>
                <a:gd name="connsiteY21" fmla="*/ 18662 h 457200"/>
                <a:gd name="connsiteX22" fmla="*/ 55983 w 1194822"/>
                <a:gd name="connsiteY22" fmla="*/ 27992 h 457200"/>
                <a:gd name="connsiteX23" fmla="*/ 27991 w 1194822"/>
                <a:gd name="connsiteY23" fmla="*/ 46653 h 457200"/>
                <a:gd name="connsiteX24" fmla="*/ 9330 w 1194822"/>
                <a:gd name="connsiteY24" fmla="*/ 74645 h 457200"/>
                <a:gd name="connsiteX25" fmla="*/ 0 w 1194822"/>
                <a:gd name="connsiteY25" fmla="*/ 102637 h 457200"/>
                <a:gd name="connsiteX26" fmla="*/ 9330 w 1194822"/>
                <a:gd name="connsiteY26" fmla="*/ 457200 h 457200"/>
                <a:gd name="connsiteX27" fmla="*/ 37322 w 1194822"/>
                <a:gd name="connsiteY27" fmla="*/ 391886 h 457200"/>
                <a:gd name="connsiteX28" fmla="*/ 55983 w 1194822"/>
                <a:gd name="connsiteY28" fmla="*/ 335902 h 457200"/>
                <a:gd name="connsiteX29" fmla="*/ 83975 w 1194822"/>
                <a:gd name="connsiteY29" fmla="*/ 307911 h 457200"/>
                <a:gd name="connsiteX30" fmla="*/ 111967 w 1194822"/>
                <a:gd name="connsiteY30" fmla="*/ 251927 h 457200"/>
                <a:gd name="connsiteX31" fmla="*/ 121297 w 1194822"/>
                <a:gd name="connsiteY31" fmla="*/ 223935 h 457200"/>
                <a:gd name="connsiteX32" fmla="*/ 139959 w 1194822"/>
                <a:gd name="connsiteY32" fmla="*/ 205274 h 457200"/>
                <a:gd name="connsiteX33" fmla="*/ 186612 w 1194822"/>
                <a:gd name="connsiteY33" fmla="*/ 149290 h 457200"/>
                <a:gd name="connsiteX34" fmla="*/ 307910 w 1194822"/>
                <a:gd name="connsiteY34" fmla="*/ 121298 h 457200"/>
                <a:gd name="connsiteX35" fmla="*/ 382555 w 1194822"/>
                <a:gd name="connsiteY35" fmla="*/ 111968 h 457200"/>
                <a:gd name="connsiteX36" fmla="*/ 466530 w 1194822"/>
                <a:gd name="connsiteY36" fmla="*/ 83976 h 457200"/>
                <a:gd name="connsiteX37" fmla="*/ 494522 w 1194822"/>
                <a:gd name="connsiteY37" fmla="*/ 74645 h 457200"/>
                <a:gd name="connsiteX38" fmla="*/ 727787 w 1194822"/>
                <a:gd name="connsiteY38" fmla="*/ 65315 h 457200"/>
                <a:gd name="connsiteX39" fmla="*/ 942391 w 1194822"/>
                <a:gd name="connsiteY39" fmla="*/ 46653 h 457200"/>
                <a:gd name="connsiteX40" fmla="*/ 718457 w 1194822"/>
                <a:gd name="connsiteY40" fmla="*/ 74645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194822" h="457200">
                  <a:moveTo>
                    <a:pt x="643812" y="27992"/>
                  </a:moveTo>
                  <a:lnTo>
                    <a:pt x="643812" y="27992"/>
                  </a:lnTo>
                  <a:lnTo>
                    <a:pt x="718457" y="55984"/>
                  </a:lnTo>
                  <a:cubicBezTo>
                    <a:pt x="727700" y="59345"/>
                    <a:pt x="738014" y="60255"/>
                    <a:pt x="746448" y="65315"/>
                  </a:cubicBezTo>
                  <a:cubicBezTo>
                    <a:pt x="753991" y="69841"/>
                    <a:pt x="757242" y="80042"/>
                    <a:pt x="765110" y="83976"/>
                  </a:cubicBezTo>
                  <a:cubicBezTo>
                    <a:pt x="782704" y="92773"/>
                    <a:pt x="802432" y="96417"/>
                    <a:pt x="821093" y="102637"/>
                  </a:cubicBezTo>
                  <a:lnTo>
                    <a:pt x="849085" y="111968"/>
                  </a:lnTo>
                  <a:cubicBezTo>
                    <a:pt x="858416" y="115078"/>
                    <a:pt x="867290" y="120319"/>
                    <a:pt x="877077" y="121298"/>
                  </a:cubicBezTo>
                  <a:lnTo>
                    <a:pt x="970383" y="130629"/>
                  </a:lnTo>
                  <a:cubicBezTo>
                    <a:pt x="979714" y="133739"/>
                    <a:pt x="989777" y="135184"/>
                    <a:pt x="998375" y="139960"/>
                  </a:cubicBezTo>
                  <a:cubicBezTo>
                    <a:pt x="1027920" y="156374"/>
                    <a:pt x="1063721" y="184303"/>
                    <a:pt x="1091681" y="205274"/>
                  </a:cubicBezTo>
                  <a:cubicBezTo>
                    <a:pt x="1097901" y="223935"/>
                    <a:pt x="1096433" y="247348"/>
                    <a:pt x="1110342" y="261257"/>
                  </a:cubicBezTo>
                  <a:cubicBezTo>
                    <a:pt x="1140000" y="290915"/>
                    <a:pt x="1123726" y="272881"/>
                    <a:pt x="1156995" y="317241"/>
                  </a:cubicBezTo>
                  <a:cubicBezTo>
                    <a:pt x="1159296" y="324143"/>
                    <a:pt x="1172929" y="373225"/>
                    <a:pt x="1184987" y="373225"/>
                  </a:cubicBezTo>
                  <a:cubicBezTo>
                    <a:pt x="1194822" y="373225"/>
                    <a:pt x="1191208" y="354564"/>
                    <a:pt x="1194318" y="345233"/>
                  </a:cubicBezTo>
                  <a:cubicBezTo>
                    <a:pt x="1191208" y="245706"/>
                    <a:pt x="1190668" y="146066"/>
                    <a:pt x="1184987" y="46653"/>
                  </a:cubicBezTo>
                  <a:cubicBezTo>
                    <a:pt x="1183465" y="20012"/>
                    <a:pt x="1174069" y="11091"/>
                    <a:pt x="1147665" y="9331"/>
                  </a:cubicBezTo>
                  <a:cubicBezTo>
                    <a:pt x="1063818" y="3741"/>
                    <a:pt x="979714" y="3110"/>
                    <a:pt x="895738" y="0"/>
                  </a:cubicBezTo>
                  <a:lnTo>
                    <a:pt x="541175" y="9331"/>
                  </a:lnTo>
                  <a:cubicBezTo>
                    <a:pt x="500654" y="10920"/>
                    <a:pt x="460429" y="18662"/>
                    <a:pt x="419877" y="18662"/>
                  </a:cubicBezTo>
                  <a:cubicBezTo>
                    <a:pt x="373120" y="18662"/>
                    <a:pt x="326571" y="12441"/>
                    <a:pt x="279918" y="9331"/>
                  </a:cubicBezTo>
                  <a:cubicBezTo>
                    <a:pt x="214604" y="12441"/>
                    <a:pt x="149137" y="13232"/>
                    <a:pt x="83975" y="18662"/>
                  </a:cubicBezTo>
                  <a:cubicBezTo>
                    <a:pt x="74174" y="19479"/>
                    <a:pt x="64780" y="23594"/>
                    <a:pt x="55983" y="27992"/>
                  </a:cubicBezTo>
                  <a:cubicBezTo>
                    <a:pt x="45953" y="33007"/>
                    <a:pt x="37322" y="40433"/>
                    <a:pt x="27991" y="46653"/>
                  </a:cubicBezTo>
                  <a:cubicBezTo>
                    <a:pt x="21771" y="55984"/>
                    <a:pt x="14345" y="64615"/>
                    <a:pt x="9330" y="74645"/>
                  </a:cubicBezTo>
                  <a:cubicBezTo>
                    <a:pt x="4932" y="83442"/>
                    <a:pt x="0" y="92802"/>
                    <a:pt x="0" y="102637"/>
                  </a:cubicBezTo>
                  <a:cubicBezTo>
                    <a:pt x="0" y="220866"/>
                    <a:pt x="6220" y="339012"/>
                    <a:pt x="9330" y="457200"/>
                  </a:cubicBezTo>
                  <a:cubicBezTo>
                    <a:pt x="38936" y="412792"/>
                    <a:pt x="20890" y="446660"/>
                    <a:pt x="37322" y="391886"/>
                  </a:cubicBezTo>
                  <a:cubicBezTo>
                    <a:pt x="42974" y="373045"/>
                    <a:pt x="42073" y="349811"/>
                    <a:pt x="55983" y="335902"/>
                  </a:cubicBezTo>
                  <a:lnTo>
                    <a:pt x="83975" y="307911"/>
                  </a:lnTo>
                  <a:cubicBezTo>
                    <a:pt x="107431" y="237545"/>
                    <a:pt x="75789" y="324286"/>
                    <a:pt x="111967" y="251927"/>
                  </a:cubicBezTo>
                  <a:cubicBezTo>
                    <a:pt x="116365" y="243130"/>
                    <a:pt x="116237" y="232369"/>
                    <a:pt x="121297" y="223935"/>
                  </a:cubicBezTo>
                  <a:cubicBezTo>
                    <a:pt x="125823" y="216392"/>
                    <a:pt x="134463" y="212143"/>
                    <a:pt x="139959" y="205274"/>
                  </a:cubicBezTo>
                  <a:cubicBezTo>
                    <a:pt x="155757" y="185527"/>
                    <a:pt x="162673" y="162590"/>
                    <a:pt x="186612" y="149290"/>
                  </a:cubicBezTo>
                  <a:cubicBezTo>
                    <a:pt x="221302" y="130018"/>
                    <a:pt x="270257" y="126318"/>
                    <a:pt x="307910" y="121298"/>
                  </a:cubicBezTo>
                  <a:lnTo>
                    <a:pt x="382555" y="111968"/>
                  </a:lnTo>
                  <a:lnTo>
                    <a:pt x="466530" y="83976"/>
                  </a:lnTo>
                  <a:cubicBezTo>
                    <a:pt x="475861" y="80866"/>
                    <a:pt x="484695" y="75054"/>
                    <a:pt x="494522" y="74645"/>
                  </a:cubicBezTo>
                  <a:cubicBezTo>
                    <a:pt x="572272" y="71406"/>
                    <a:pt x="649970" y="65315"/>
                    <a:pt x="727787" y="65315"/>
                  </a:cubicBezTo>
                  <a:lnTo>
                    <a:pt x="942391" y="46653"/>
                  </a:lnTo>
                  <a:lnTo>
                    <a:pt x="718457" y="74645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3704253" y="1728540"/>
              <a:ext cx="1289947" cy="613444"/>
            </a:xfrm>
            <a:custGeom>
              <a:avLst/>
              <a:gdLst>
                <a:gd name="connsiteX0" fmla="*/ 1250302 w 1289947"/>
                <a:gd name="connsiteY0" fmla="*/ 72268 h 613444"/>
                <a:gd name="connsiteX1" fmla="*/ 1250302 w 1289947"/>
                <a:gd name="connsiteY1" fmla="*/ 72268 h 613444"/>
                <a:gd name="connsiteX2" fmla="*/ 1259633 w 1289947"/>
                <a:gd name="connsiteY2" fmla="*/ 557460 h 613444"/>
                <a:gd name="connsiteX3" fmla="*/ 1231641 w 1289947"/>
                <a:gd name="connsiteY3" fmla="*/ 613444 h 613444"/>
                <a:gd name="connsiteX4" fmla="*/ 867747 w 1289947"/>
                <a:gd name="connsiteY4" fmla="*/ 604113 h 613444"/>
                <a:gd name="connsiteX5" fmla="*/ 811763 w 1289947"/>
                <a:gd name="connsiteY5" fmla="*/ 594782 h 613444"/>
                <a:gd name="connsiteX6" fmla="*/ 214604 w 1289947"/>
                <a:gd name="connsiteY6" fmla="*/ 585452 h 613444"/>
                <a:gd name="connsiteX7" fmla="*/ 158620 w 1289947"/>
                <a:gd name="connsiteY7" fmla="*/ 576121 h 613444"/>
                <a:gd name="connsiteX8" fmla="*/ 93306 w 1289947"/>
                <a:gd name="connsiteY8" fmla="*/ 548129 h 613444"/>
                <a:gd name="connsiteX9" fmla="*/ 37323 w 1289947"/>
                <a:gd name="connsiteY9" fmla="*/ 538799 h 613444"/>
                <a:gd name="connsiteX10" fmla="*/ 18661 w 1289947"/>
                <a:gd name="connsiteY10" fmla="*/ 510807 h 613444"/>
                <a:gd name="connsiteX11" fmla="*/ 0 w 1289947"/>
                <a:gd name="connsiteY11" fmla="*/ 454823 h 613444"/>
                <a:gd name="connsiteX12" fmla="*/ 9331 w 1289947"/>
                <a:gd name="connsiteY12" fmla="*/ 296203 h 613444"/>
                <a:gd name="connsiteX13" fmla="*/ 18661 w 1289947"/>
                <a:gd name="connsiteY13" fmla="*/ 258880 h 613444"/>
                <a:gd name="connsiteX14" fmla="*/ 27992 w 1289947"/>
                <a:gd name="connsiteY14" fmla="*/ 202897 h 613444"/>
                <a:gd name="connsiteX15" fmla="*/ 37323 w 1289947"/>
                <a:gd name="connsiteY15" fmla="*/ 16284 h 613444"/>
                <a:gd name="connsiteX16" fmla="*/ 65314 w 1289947"/>
                <a:gd name="connsiteY16" fmla="*/ 6954 h 613444"/>
                <a:gd name="connsiteX17" fmla="*/ 83976 w 1289947"/>
                <a:gd name="connsiteY17" fmla="*/ 62938 h 613444"/>
                <a:gd name="connsiteX18" fmla="*/ 111967 w 1289947"/>
                <a:gd name="connsiteY18" fmla="*/ 146913 h 613444"/>
                <a:gd name="connsiteX19" fmla="*/ 121298 w 1289947"/>
                <a:gd name="connsiteY19" fmla="*/ 174905 h 613444"/>
                <a:gd name="connsiteX20" fmla="*/ 139959 w 1289947"/>
                <a:gd name="connsiteY20" fmla="*/ 202897 h 613444"/>
                <a:gd name="connsiteX21" fmla="*/ 149290 w 1289947"/>
                <a:gd name="connsiteY21" fmla="*/ 230889 h 613444"/>
                <a:gd name="connsiteX22" fmla="*/ 167951 w 1289947"/>
                <a:gd name="connsiteY22" fmla="*/ 258880 h 613444"/>
                <a:gd name="connsiteX23" fmla="*/ 223935 w 1289947"/>
                <a:gd name="connsiteY23" fmla="*/ 296203 h 613444"/>
                <a:gd name="connsiteX24" fmla="*/ 233265 w 1289947"/>
                <a:gd name="connsiteY24" fmla="*/ 324195 h 613444"/>
                <a:gd name="connsiteX25" fmla="*/ 326571 w 1289947"/>
                <a:gd name="connsiteY25" fmla="*/ 380178 h 613444"/>
                <a:gd name="connsiteX26" fmla="*/ 373225 w 1289947"/>
                <a:gd name="connsiteY26" fmla="*/ 389509 h 613444"/>
                <a:gd name="connsiteX27" fmla="*/ 429208 w 1289947"/>
                <a:gd name="connsiteY27" fmla="*/ 408170 h 613444"/>
                <a:gd name="connsiteX28" fmla="*/ 503853 w 1289947"/>
                <a:gd name="connsiteY28" fmla="*/ 426831 h 613444"/>
                <a:gd name="connsiteX29" fmla="*/ 559837 w 1289947"/>
                <a:gd name="connsiteY29" fmla="*/ 445493 h 613444"/>
                <a:gd name="connsiteX30" fmla="*/ 662474 w 1289947"/>
                <a:gd name="connsiteY30" fmla="*/ 454823 h 613444"/>
                <a:gd name="connsiteX31" fmla="*/ 737118 w 1289947"/>
                <a:gd name="connsiteY31" fmla="*/ 473484 h 613444"/>
                <a:gd name="connsiteX32" fmla="*/ 839755 w 1289947"/>
                <a:gd name="connsiteY32" fmla="*/ 464154 h 613444"/>
                <a:gd name="connsiteX33" fmla="*/ 867747 w 1289947"/>
                <a:gd name="connsiteY33" fmla="*/ 445493 h 613444"/>
                <a:gd name="connsiteX34" fmla="*/ 886408 w 1289947"/>
                <a:gd name="connsiteY34" fmla="*/ 426831 h 613444"/>
                <a:gd name="connsiteX35" fmla="*/ 914400 w 1289947"/>
                <a:gd name="connsiteY35" fmla="*/ 417501 h 613444"/>
                <a:gd name="connsiteX36" fmla="*/ 942392 w 1289947"/>
                <a:gd name="connsiteY36" fmla="*/ 398840 h 613444"/>
                <a:gd name="connsiteX37" fmla="*/ 970384 w 1289947"/>
                <a:gd name="connsiteY37" fmla="*/ 389509 h 613444"/>
                <a:gd name="connsiteX38" fmla="*/ 998376 w 1289947"/>
                <a:gd name="connsiteY38" fmla="*/ 361517 h 613444"/>
                <a:gd name="connsiteX39" fmla="*/ 1054359 w 1289947"/>
                <a:gd name="connsiteY39" fmla="*/ 324195 h 613444"/>
                <a:gd name="connsiteX40" fmla="*/ 1091682 w 1289947"/>
                <a:gd name="connsiteY40" fmla="*/ 286872 h 613444"/>
                <a:gd name="connsiteX41" fmla="*/ 1119674 w 1289947"/>
                <a:gd name="connsiteY41" fmla="*/ 258880 h 613444"/>
                <a:gd name="connsiteX42" fmla="*/ 1156996 w 1289947"/>
                <a:gd name="connsiteY42" fmla="*/ 212227 h 613444"/>
                <a:gd name="connsiteX43" fmla="*/ 1166327 w 1289947"/>
                <a:gd name="connsiteY43" fmla="*/ 184236 h 613444"/>
                <a:gd name="connsiteX44" fmla="*/ 1203649 w 1289947"/>
                <a:gd name="connsiteY44" fmla="*/ 118921 h 613444"/>
                <a:gd name="connsiteX45" fmla="*/ 1250302 w 1289947"/>
                <a:gd name="connsiteY45" fmla="*/ 72268 h 61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289947" h="613444">
                  <a:moveTo>
                    <a:pt x="1250302" y="72268"/>
                  </a:moveTo>
                  <a:lnTo>
                    <a:pt x="1250302" y="72268"/>
                  </a:lnTo>
                  <a:cubicBezTo>
                    <a:pt x="1289947" y="290320"/>
                    <a:pt x="1276536" y="177133"/>
                    <a:pt x="1259633" y="557460"/>
                  </a:cubicBezTo>
                  <a:cubicBezTo>
                    <a:pt x="1258033" y="593451"/>
                    <a:pt x="1252602" y="592482"/>
                    <a:pt x="1231641" y="613444"/>
                  </a:cubicBezTo>
                  <a:lnTo>
                    <a:pt x="867747" y="604113"/>
                  </a:lnTo>
                  <a:cubicBezTo>
                    <a:pt x="848847" y="603273"/>
                    <a:pt x="830674" y="595322"/>
                    <a:pt x="811763" y="594782"/>
                  </a:cubicBezTo>
                  <a:cubicBezTo>
                    <a:pt x="612767" y="589096"/>
                    <a:pt x="413657" y="588562"/>
                    <a:pt x="214604" y="585452"/>
                  </a:cubicBezTo>
                  <a:cubicBezTo>
                    <a:pt x="195943" y="582342"/>
                    <a:pt x="177088" y="580225"/>
                    <a:pt x="158620" y="576121"/>
                  </a:cubicBezTo>
                  <a:cubicBezTo>
                    <a:pt x="92409" y="561407"/>
                    <a:pt x="174818" y="572583"/>
                    <a:pt x="93306" y="548129"/>
                  </a:cubicBezTo>
                  <a:cubicBezTo>
                    <a:pt x="75185" y="542693"/>
                    <a:pt x="55984" y="541909"/>
                    <a:pt x="37323" y="538799"/>
                  </a:cubicBezTo>
                  <a:cubicBezTo>
                    <a:pt x="31102" y="529468"/>
                    <a:pt x="23216" y="521055"/>
                    <a:pt x="18661" y="510807"/>
                  </a:cubicBezTo>
                  <a:cubicBezTo>
                    <a:pt x="10672" y="492832"/>
                    <a:pt x="0" y="454823"/>
                    <a:pt x="0" y="454823"/>
                  </a:cubicBezTo>
                  <a:cubicBezTo>
                    <a:pt x="3110" y="401950"/>
                    <a:pt x="4310" y="348929"/>
                    <a:pt x="9331" y="296203"/>
                  </a:cubicBezTo>
                  <a:cubicBezTo>
                    <a:pt x="10547" y="283437"/>
                    <a:pt x="16146" y="271455"/>
                    <a:pt x="18661" y="258880"/>
                  </a:cubicBezTo>
                  <a:cubicBezTo>
                    <a:pt x="22371" y="240329"/>
                    <a:pt x="24882" y="221558"/>
                    <a:pt x="27992" y="202897"/>
                  </a:cubicBezTo>
                  <a:cubicBezTo>
                    <a:pt x="31102" y="140693"/>
                    <a:pt x="25669" y="77466"/>
                    <a:pt x="37323" y="16284"/>
                  </a:cubicBezTo>
                  <a:cubicBezTo>
                    <a:pt x="39163" y="6623"/>
                    <a:pt x="58360" y="0"/>
                    <a:pt x="65314" y="6954"/>
                  </a:cubicBezTo>
                  <a:cubicBezTo>
                    <a:pt x="79223" y="20864"/>
                    <a:pt x="77755" y="44277"/>
                    <a:pt x="83976" y="62938"/>
                  </a:cubicBezTo>
                  <a:lnTo>
                    <a:pt x="111967" y="146913"/>
                  </a:lnTo>
                  <a:cubicBezTo>
                    <a:pt x="115077" y="156244"/>
                    <a:pt x="115842" y="166721"/>
                    <a:pt x="121298" y="174905"/>
                  </a:cubicBezTo>
                  <a:cubicBezTo>
                    <a:pt x="127518" y="184236"/>
                    <a:pt x="134944" y="192867"/>
                    <a:pt x="139959" y="202897"/>
                  </a:cubicBezTo>
                  <a:cubicBezTo>
                    <a:pt x="144358" y="211694"/>
                    <a:pt x="144891" y="222092"/>
                    <a:pt x="149290" y="230889"/>
                  </a:cubicBezTo>
                  <a:cubicBezTo>
                    <a:pt x="154305" y="240919"/>
                    <a:pt x="159512" y="251496"/>
                    <a:pt x="167951" y="258880"/>
                  </a:cubicBezTo>
                  <a:cubicBezTo>
                    <a:pt x="184830" y="273649"/>
                    <a:pt x="223935" y="296203"/>
                    <a:pt x="223935" y="296203"/>
                  </a:cubicBezTo>
                  <a:cubicBezTo>
                    <a:pt x="227045" y="305534"/>
                    <a:pt x="226310" y="317240"/>
                    <a:pt x="233265" y="324195"/>
                  </a:cubicBezTo>
                  <a:cubicBezTo>
                    <a:pt x="243911" y="334841"/>
                    <a:pt x="304483" y="372815"/>
                    <a:pt x="326571" y="380178"/>
                  </a:cubicBezTo>
                  <a:cubicBezTo>
                    <a:pt x="341616" y="385193"/>
                    <a:pt x="357925" y="385336"/>
                    <a:pt x="373225" y="389509"/>
                  </a:cubicBezTo>
                  <a:cubicBezTo>
                    <a:pt x="392202" y="394685"/>
                    <a:pt x="410125" y="403399"/>
                    <a:pt x="429208" y="408170"/>
                  </a:cubicBezTo>
                  <a:cubicBezTo>
                    <a:pt x="454090" y="414390"/>
                    <a:pt x="479522" y="418720"/>
                    <a:pt x="503853" y="426831"/>
                  </a:cubicBezTo>
                  <a:cubicBezTo>
                    <a:pt x="522514" y="433052"/>
                    <a:pt x="540247" y="443712"/>
                    <a:pt x="559837" y="445493"/>
                  </a:cubicBezTo>
                  <a:lnTo>
                    <a:pt x="662474" y="454823"/>
                  </a:lnTo>
                  <a:cubicBezTo>
                    <a:pt x="684565" y="462187"/>
                    <a:pt x="714595" y="473484"/>
                    <a:pt x="737118" y="473484"/>
                  </a:cubicBezTo>
                  <a:cubicBezTo>
                    <a:pt x="771471" y="473484"/>
                    <a:pt x="805543" y="467264"/>
                    <a:pt x="839755" y="464154"/>
                  </a:cubicBezTo>
                  <a:cubicBezTo>
                    <a:pt x="849086" y="457934"/>
                    <a:pt x="858990" y="452498"/>
                    <a:pt x="867747" y="445493"/>
                  </a:cubicBezTo>
                  <a:cubicBezTo>
                    <a:pt x="874616" y="439997"/>
                    <a:pt x="878865" y="431357"/>
                    <a:pt x="886408" y="426831"/>
                  </a:cubicBezTo>
                  <a:cubicBezTo>
                    <a:pt x="894842" y="421771"/>
                    <a:pt x="905069" y="420611"/>
                    <a:pt x="914400" y="417501"/>
                  </a:cubicBezTo>
                  <a:cubicBezTo>
                    <a:pt x="923731" y="411281"/>
                    <a:pt x="932362" y="403855"/>
                    <a:pt x="942392" y="398840"/>
                  </a:cubicBezTo>
                  <a:cubicBezTo>
                    <a:pt x="951189" y="394441"/>
                    <a:pt x="962200" y="394965"/>
                    <a:pt x="970384" y="389509"/>
                  </a:cubicBezTo>
                  <a:cubicBezTo>
                    <a:pt x="981363" y="382189"/>
                    <a:pt x="987960" y="369618"/>
                    <a:pt x="998376" y="361517"/>
                  </a:cubicBezTo>
                  <a:cubicBezTo>
                    <a:pt x="1016079" y="347748"/>
                    <a:pt x="1038500" y="340054"/>
                    <a:pt x="1054359" y="324195"/>
                  </a:cubicBezTo>
                  <a:lnTo>
                    <a:pt x="1091682" y="286872"/>
                  </a:lnTo>
                  <a:cubicBezTo>
                    <a:pt x="1101013" y="277541"/>
                    <a:pt x="1112354" y="269859"/>
                    <a:pt x="1119674" y="258880"/>
                  </a:cubicBezTo>
                  <a:cubicBezTo>
                    <a:pt x="1143215" y="223569"/>
                    <a:pt x="1130406" y="238819"/>
                    <a:pt x="1156996" y="212227"/>
                  </a:cubicBezTo>
                  <a:cubicBezTo>
                    <a:pt x="1160106" y="202897"/>
                    <a:pt x="1162453" y="193276"/>
                    <a:pt x="1166327" y="184236"/>
                  </a:cubicBezTo>
                  <a:cubicBezTo>
                    <a:pt x="1178043" y="156900"/>
                    <a:pt x="1186915" y="142348"/>
                    <a:pt x="1203649" y="118921"/>
                  </a:cubicBezTo>
                  <a:cubicBezTo>
                    <a:pt x="1232085" y="79111"/>
                    <a:pt x="1242527" y="80043"/>
                    <a:pt x="1250302" y="7226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7650" y="620688"/>
            <a:ext cx="275883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Комментарий к заданию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340768"/>
            <a:ext cx="5400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ребенок исключает из представленного  ряда предметов: </a:t>
            </a:r>
          </a:p>
          <a:p>
            <a:pPr marL="342900" indent="-457200"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ХЛЕБ</a:t>
            </a:r>
          </a:p>
          <a:p>
            <a:pPr marL="342900" indent="-457200"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ЗЕРКАЛО</a:t>
            </a:r>
          </a:p>
          <a:p>
            <a:pPr marL="342900" indent="-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этот ребенок различает в объектах внутренние признаки,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проявляет содержательный анализ.</a:t>
            </a:r>
          </a:p>
          <a:p>
            <a:pPr marL="342900" indent="-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ребенок исключает из представленного  ряда предметов:</a:t>
            </a:r>
          </a:p>
          <a:p>
            <a:pPr marL="342900" indent="-457200"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РЕЗИНОВЫЕ САПОГИ</a:t>
            </a:r>
          </a:p>
          <a:p>
            <a:pPr marL="342900" indent="-457200">
              <a:buAutoNum type="arabicPeriod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ДЕРЕВО</a:t>
            </a:r>
          </a:p>
          <a:p>
            <a:pPr marL="342900" indent="-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ребенок фиксирует только внешние признаки предметов,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проявляет содержательного анализа.</a:t>
            </a:r>
          </a:p>
          <a:p>
            <a:pPr marL="342900" indent="45720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74168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Диагностика контроля</a:t>
            </a:r>
          </a:p>
          <a:p>
            <a:pPr algn="ctr">
              <a:lnSpc>
                <a:spcPts val="3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Найди ошибку в каждом ряду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8" name="Группа 97"/>
          <p:cNvGrpSpPr/>
          <p:nvPr/>
        </p:nvGrpSpPr>
        <p:grpSpPr>
          <a:xfrm>
            <a:off x="395536" y="1700808"/>
            <a:ext cx="7632848" cy="432048"/>
            <a:chOff x="251520" y="1412776"/>
            <a:chExt cx="7632848" cy="432048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251520" y="1412776"/>
              <a:ext cx="5832648" cy="432048"/>
              <a:chOff x="467544" y="1268760"/>
              <a:chExt cx="6408712" cy="504056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467544" y="1268760"/>
                <a:ext cx="2016224" cy="504056"/>
                <a:chOff x="827584" y="1340768"/>
                <a:chExt cx="2448272" cy="576064"/>
              </a:xfrm>
            </p:grpSpPr>
            <p:sp>
              <p:nvSpPr>
                <p:cNvPr id="3" name="Овал 2"/>
                <p:cNvSpPr/>
                <p:nvPr/>
              </p:nvSpPr>
              <p:spPr>
                <a:xfrm>
                  <a:off x="827584" y="1412776"/>
                  <a:ext cx="504056" cy="50405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" name="Прямоугольник 3"/>
                <p:cNvSpPr/>
                <p:nvPr/>
              </p:nvSpPr>
              <p:spPr>
                <a:xfrm>
                  <a:off x="1475656" y="1412776"/>
                  <a:ext cx="432048" cy="43204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" name="Равнобедренный треугольник 4"/>
                <p:cNvSpPr/>
                <p:nvPr/>
              </p:nvSpPr>
              <p:spPr>
                <a:xfrm>
                  <a:off x="2051720" y="1412776"/>
                  <a:ext cx="504056" cy="432048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" name="5-конечная звезда 5"/>
                <p:cNvSpPr/>
                <p:nvPr/>
              </p:nvSpPr>
              <p:spPr>
                <a:xfrm>
                  <a:off x="2699792" y="1340768"/>
                  <a:ext cx="576064" cy="504056"/>
                </a:xfrm>
                <a:prstGeom prst="star5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8" name="Группа 7"/>
              <p:cNvGrpSpPr/>
              <p:nvPr/>
            </p:nvGrpSpPr>
            <p:grpSpPr>
              <a:xfrm>
                <a:off x="2627784" y="1268760"/>
                <a:ext cx="2016224" cy="504056"/>
                <a:chOff x="827584" y="1340768"/>
                <a:chExt cx="2448272" cy="576064"/>
              </a:xfrm>
            </p:grpSpPr>
            <p:sp>
              <p:nvSpPr>
                <p:cNvPr id="9" name="Овал 8"/>
                <p:cNvSpPr/>
                <p:nvPr/>
              </p:nvSpPr>
              <p:spPr>
                <a:xfrm>
                  <a:off x="827584" y="1412776"/>
                  <a:ext cx="504056" cy="504056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75656" y="1412776"/>
                  <a:ext cx="432048" cy="43204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" name="Равнобедренный треугольник 10"/>
                <p:cNvSpPr/>
                <p:nvPr/>
              </p:nvSpPr>
              <p:spPr>
                <a:xfrm>
                  <a:off x="2051720" y="1412776"/>
                  <a:ext cx="504056" cy="432048"/>
                </a:xfrm>
                <a:prstGeom prst="triangle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" name="5-конечная звезда 11"/>
                <p:cNvSpPr/>
                <p:nvPr/>
              </p:nvSpPr>
              <p:spPr>
                <a:xfrm>
                  <a:off x="2699792" y="1340768"/>
                  <a:ext cx="576064" cy="504056"/>
                </a:xfrm>
                <a:prstGeom prst="star5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4" name="Овал 13"/>
              <p:cNvSpPr/>
              <p:nvPr/>
            </p:nvSpPr>
            <p:spPr>
              <a:xfrm>
                <a:off x="4860032" y="1331767"/>
                <a:ext cx="415105" cy="441049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393738" y="1331767"/>
                <a:ext cx="355804" cy="37804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Равнобедренный треугольник 15"/>
              <p:cNvSpPr/>
              <p:nvPr/>
            </p:nvSpPr>
            <p:spPr>
              <a:xfrm>
                <a:off x="5868144" y="1331767"/>
                <a:ext cx="415105" cy="378042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7-конечная звезда 17"/>
              <p:cNvSpPr/>
              <p:nvPr/>
            </p:nvSpPr>
            <p:spPr>
              <a:xfrm>
                <a:off x="6444208" y="1268760"/>
                <a:ext cx="432048" cy="432048"/>
              </a:xfrm>
              <a:prstGeom prst="star7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0" name="Группа 19"/>
            <p:cNvGrpSpPr/>
            <p:nvPr/>
          </p:nvGrpSpPr>
          <p:grpSpPr>
            <a:xfrm>
              <a:off x="6156176" y="1412776"/>
              <a:ext cx="1728192" cy="432048"/>
              <a:chOff x="827584" y="1340768"/>
              <a:chExt cx="2448272" cy="576064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827584" y="1412776"/>
                <a:ext cx="504056" cy="50405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475656" y="1412776"/>
                <a:ext cx="432048" cy="432048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Равнобедренный треугольник 22"/>
              <p:cNvSpPr/>
              <p:nvPr/>
            </p:nvSpPr>
            <p:spPr>
              <a:xfrm>
                <a:off x="2051720" y="1412776"/>
                <a:ext cx="504056" cy="432048"/>
              </a:xfrm>
              <a:prstGeom prst="triangl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5-конечная звезда 23"/>
              <p:cNvSpPr/>
              <p:nvPr/>
            </p:nvSpPr>
            <p:spPr>
              <a:xfrm>
                <a:off x="2699792" y="1340768"/>
                <a:ext cx="576064" cy="504056"/>
              </a:xfrm>
              <a:prstGeom prst="star5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7" name="Группа 96"/>
          <p:cNvGrpSpPr/>
          <p:nvPr/>
        </p:nvGrpSpPr>
        <p:grpSpPr>
          <a:xfrm>
            <a:off x="467544" y="2636912"/>
            <a:ext cx="7416824" cy="648072"/>
            <a:chOff x="395536" y="2132856"/>
            <a:chExt cx="7416824" cy="648072"/>
          </a:xfrm>
        </p:grpSpPr>
        <p:grpSp>
          <p:nvGrpSpPr>
            <p:cNvPr id="29" name="Группа 28"/>
            <p:cNvGrpSpPr/>
            <p:nvPr/>
          </p:nvGrpSpPr>
          <p:grpSpPr>
            <a:xfrm>
              <a:off x="395536" y="2204864"/>
              <a:ext cx="2376264" cy="576064"/>
              <a:chOff x="395536" y="2204864"/>
              <a:chExt cx="2376264" cy="576064"/>
            </a:xfrm>
          </p:grpSpPr>
          <p:sp>
            <p:nvSpPr>
              <p:cNvPr id="25" name="Стрелка вправо 24"/>
              <p:cNvSpPr/>
              <p:nvPr/>
            </p:nvSpPr>
            <p:spPr>
              <a:xfrm>
                <a:off x="395536" y="2276872"/>
                <a:ext cx="576064" cy="432048"/>
              </a:xfrm>
              <a:prstGeom prst="rightArrow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Стрелка вверх 25"/>
              <p:cNvSpPr/>
              <p:nvPr/>
            </p:nvSpPr>
            <p:spPr>
              <a:xfrm>
                <a:off x="1115616" y="2204864"/>
                <a:ext cx="432048" cy="576064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Стрелка влево 26"/>
              <p:cNvSpPr/>
              <p:nvPr/>
            </p:nvSpPr>
            <p:spPr>
              <a:xfrm>
                <a:off x="1619672" y="2276872"/>
                <a:ext cx="648072" cy="432048"/>
              </a:xfrm>
              <a:prstGeom prst="leftArrow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Стрелка вниз 27"/>
              <p:cNvSpPr/>
              <p:nvPr/>
            </p:nvSpPr>
            <p:spPr>
              <a:xfrm>
                <a:off x="2339752" y="2204864"/>
                <a:ext cx="432048" cy="576064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" name="Группа 29"/>
            <p:cNvGrpSpPr/>
            <p:nvPr/>
          </p:nvGrpSpPr>
          <p:grpSpPr>
            <a:xfrm>
              <a:off x="2915816" y="2204864"/>
              <a:ext cx="2376264" cy="576064"/>
              <a:chOff x="395536" y="2204864"/>
              <a:chExt cx="2376264" cy="576064"/>
            </a:xfrm>
          </p:grpSpPr>
          <p:sp>
            <p:nvSpPr>
              <p:cNvPr id="31" name="Стрелка вправо 30"/>
              <p:cNvSpPr/>
              <p:nvPr/>
            </p:nvSpPr>
            <p:spPr>
              <a:xfrm>
                <a:off x="395536" y="2276872"/>
                <a:ext cx="576064" cy="432048"/>
              </a:xfrm>
              <a:prstGeom prst="rightArrow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Стрелка вверх 31"/>
              <p:cNvSpPr/>
              <p:nvPr/>
            </p:nvSpPr>
            <p:spPr>
              <a:xfrm>
                <a:off x="1115616" y="2204864"/>
                <a:ext cx="432048" cy="576064"/>
              </a:xfrm>
              <a:prstGeom prst="upArrow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Стрелка влево 32"/>
              <p:cNvSpPr/>
              <p:nvPr/>
            </p:nvSpPr>
            <p:spPr>
              <a:xfrm>
                <a:off x="1619672" y="2276872"/>
                <a:ext cx="648072" cy="432048"/>
              </a:xfrm>
              <a:prstGeom prst="leftArrow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Стрелка вниз 33"/>
              <p:cNvSpPr/>
              <p:nvPr/>
            </p:nvSpPr>
            <p:spPr>
              <a:xfrm>
                <a:off x="2339752" y="2204864"/>
                <a:ext cx="432048" cy="576064"/>
              </a:xfrm>
              <a:prstGeom prst="downArrow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Стрелка вправо 35"/>
            <p:cNvSpPr/>
            <p:nvPr/>
          </p:nvSpPr>
          <p:spPr>
            <a:xfrm>
              <a:off x="5436096" y="2204864"/>
              <a:ext cx="576064" cy="432048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трелка вверх 36"/>
            <p:cNvSpPr/>
            <p:nvPr/>
          </p:nvSpPr>
          <p:spPr>
            <a:xfrm>
              <a:off x="6156176" y="2132856"/>
              <a:ext cx="432048" cy="576064"/>
            </a:xfrm>
            <a:prstGeom prst="upArrow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лево 37"/>
            <p:cNvSpPr/>
            <p:nvPr/>
          </p:nvSpPr>
          <p:spPr>
            <a:xfrm>
              <a:off x="6660232" y="2204864"/>
              <a:ext cx="648072" cy="432048"/>
            </a:xfrm>
            <a:prstGeom prst="left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трелка вниз 38"/>
            <p:cNvSpPr/>
            <p:nvPr/>
          </p:nvSpPr>
          <p:spPr>
            <a:xfrm>
              <a:off x="7380312" y="2132856"/>
              <a:ext cx="432048" cy="576064"/>
            </a:xfrm>
            <a:prstGeom prst="down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611560" y="3789040"/>
            <a:ext cx="7306694" cy="648072"/>
            <a:chOff x="611560" y="3140968"/>
            <a:chExt cx="7306694" cy="648072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611560" y="3140968"/>
              <a:ext cx="1584176" cy="648072"/>
              <a:chOff x="611560" y="3140968"/>
              <a:chExt cx="2448272" cy="1016750"/>
            </a:xfrm>
          </p:grpSpPr>
          <p:sp>
            <p:nvSpPr>
              <p:cNvPr id="40" name="Улыбающееся лицо 39"/>
              <p:cNvSpPr/>
              <p:nvPr/>
            </p:nvSpPr>
            <p:spPr>
              <a:xfrm>
                <a:off x="611560" y="3140968"/>
                <a:ext cx="720080" cy="720080"/>
              </a:xfrm>
              <a:prstGeom prst="smileyFac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46" name="Группа 45"/>
              <p:cNvGrpSpPr/>
              <p:nvPr/>
            </p:nvGrpSpPr>
            <p:grpSpPr>
              <a:xfrm>
                <a:off x="1475656" y="3140968"/>
                <a:ext cx="720080" cy="720080"/>
                <a:chOff x="1835696" y="3212976"/>
                <a:chExt cx="720080" cy="720080"/>
              </a:xfrm>
            </p:grpSpPr>
            <p:sp>
              <p:nvSpPr>
                <p:cNvPr id="41" name="Овал 40"/>
                <p:cNvSpPr/>
                <p:nvPr/>
              </p:nvSpPr>
              <p:spPr>
                <a:xfrm>
                  <a:off x="1835696" y="3212976"/>
                  <a:ext cx="720080" cy="72008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2" name="Овал 41"/>
                <p:cNvSpPr/>
                <p:nvPr/>
              </p:nvSpPr>
              <p:spPr>
                <a:xfrm>
                  <a:off x="2051720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4" name="Овал 43"/>
                <p:cNvSpPr/>
                <p:nvPr/>
              </p:nvSpPr>
              <p:spPr>
                <a:xfrm>
                  <a:off x="2267744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5" name="Дуга 44"/>
              <p:cNvSpPr/>
              <p:nvPr/>
            </p:nvSpPr>
            <p:spPr>
              <a:xfrm rot="18940350">
                <a:off x="1595108" y="3603929"/>
                <a:ext cx="520168" cy="553789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53" name="Группа 52"/>
              <p:cNvGrpSpPr/>
              <p:nvPr/>
            </p:nvGrpSpPr>
            <p:grpSpPr>
              <a:xfrm>
                <a:off x="2339752" y="3140968"/>
                <a:ext cx="720080" cy="720080"/>
                <a:chOff x="2843808" y="3212976"/>
                <a:chExt cx="720080" cy="720080"/>
              </a:xfrm>
            </p:grpSpPr>
            <p:grpSp>
              <p:nvGrpSpPr>
                <p:cNvPr id="47" name="Группа 46"/>
                <p:cNvGrpSpPr/>
                <p:nvPr/>
              </p:nvGrpSpPr>
              <p:grpSpPr>
                <a:xfrm>
                  <a:off x="2843808" y="3212976"/>
                  <a:ext cx="720080" cy="720080"/>
                  <a:chOff x="1835696" y="3212976"/>
                  <a:chExt cx="720080" cy="720080"/>
                </a:xfrm>
              </p:grpSpPr>
              <p:sp>
                <p:nvSpPr>
                  <p:cNvPr id="48" name="Овал 47"/>
                  <p:cNvSpPr/>
                  <p:nvPr/>
                </p:nvSpPr>
                <p:spPr>
                  <a:xfrm>
                    <a:off x="1835696" y="3212976"/>
                    <a:ext cx="720080" cy="72008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9" name="Овал 48"/>
                  <p:cNvSpPr/>
                  <p:nvPr/>
                </p:nvSpPr>
                <p:spPr>
                  <a:xfrm>
                    <a:off x="2051720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0" name="Овал 49"/>
                  <p:cNvSpPr/>
                  <p:nvPr/>
                </p:nvSpPr>
                <p:spPr>
                  <a:xfrm>
                    <a:off x="2267744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cxnSp>
              <p:nvCxnSpPr>
                <p:cNvPr id="52" name="Прямая соединительная линия 51"/>
                <p:cNvCxnSpPr/>
                <p:nvPr/>
              </p:nvCxnSpPr>
              <p:spPr>
                <a:xfrm>
                  <a:off x="3059832" y="3717032"/>
                  <a:ext cx="2880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6" name="Улыбающееся лицо 55"/>
            <p:cNvSpPr/>
            <p:nvPr/>
          </p:nvSpPr>
          <p:spPr>
            <a:xfrm>
              <a:off x="4067944" y="3140968"/>
              <a:ext cx="465934" cy="45897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9" name="Группа 52"/>
            <p:cNvGrpSpPr/>
            <p:nvPr/>
          </p:nvGrpSpPr>
          <p:grpSpPr>
            <a:xfrm>
              <a:off x="5186186" y="3140968"/>
              <a:ext cx="465934" cy="458976"/>
              <a:chOff x="2843808" y="3212976"/>
              <a:chExt cx="720080" cy="720080"/>
            </a:xfrm>
          </p:grpSpPr>
          <p:grpSp>
            <p:nvGrpSpPr>
              <p:cNvPr id="60" name="Группа 46"/>
              <p:cNvGrpSpPr/>
              <p:nvPr/>
            </p:nvGrpSpPr>
            <p:grpSpPr>
              <a:xfrm>
                <a:off x="2843808" y="3212976"/>
                <a:ext cx="720080" cy="720080"/>
                <a:chOff x="1835696" y="3212976"/>
                <a:chExt cx="720080" cy="720080"/>
              </a:xfrm>
            </p:grpSpPr>
            <p:sp>
              <p:nvSpPr>
                <p:cNvPr id="62" name="Овал 61"/>
                <p:cNvSpPr/>
                <p:nvPr/>
              </p:nvSpPr>
              <p:spPr>
                <a:xfrm>
                  <a:off x="1835696" y="3212976"/>
                  <a:ext cx="720080" cy="72008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3" name="Овал 62"/>
                <p:cNvSpPr/>
                <p:nvPr/>
              </p:nvSpPr>
              <p:spPr>
                <a:xfrm>
                  <a:off x="2051720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4" name="Овал 63"/>
                <p:cNvSpPr/>
                <p:nvPr/>
              </p:nvSpPr>
              <p:spPr>
                <a:xfrm>
                  <a:off x="2267744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3059832" y="3717032"/>
                <a:ext cx="28803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Группа 67"/>
            <p:cNvGrpSpPr/>
            <p:nvPr/>
          </p:nvGrpSpPr>
          <p:grpSpPr>
            <a:xfrm>
              <a:off x="2339752" y="3140968"/>
              <a:ext cx="1584176" cy="648072"/>
              <a:chOff x="611560" y="3140968"/>
              <a:chExt cx="2448272" cy="1016750"/>
            </a:xfrm>
          </p:grpSpPr>
          <p:sp>
            <p:nvSpPr>
              <p:cNvPr id="69" name="Улыбающееся лицо 68"/>
              <p:cNvSpPr/>
              <p:nvPr/>
            </p:nvSpPr>
            <p:spPr>
              <a:xfrm>
                <a:off x="611560" y="3140968"/>
                <a:ext cx="720080" cy="720080"/>
              </a:xfrm>
              <a:prstGeom prst="smileyFac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0" name="Группа 45"/>
              <p:cNvGrpSpPr/>
              <p:nvPr/>
            </p:nvGrpSpPr>
            <p:grpSpPr>
              <a:xfrm>
                <a:off x="1475656" y="3140968"/>
                <a:ext cx="720080" cy="720080"/>
                <a:chOff x="1835696" y="3212976"/>
                <a:chExt cx="720080" cy="720080"/>
              </a:xfrm>
            </p:grpSpPr>
            <p:sp>
              <p:nvSpPr>
                <p:cNvPr id="78" name="Овал 77"/>
                <p:cNvSpPr/>
                <p:nvPr/>
              </p:nvSpPr>
              <p:spPr>
                <a:xfrm>
                  <a:off x="1835696" y="3212976"/>
                  <a:ext cx="720080" cy="72008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9" name="Овал 78"/>
                <p:cNvSpPr/>
                <p:nvPr/>
              </p:nvSpPr>
              <p:spPr>
                <a:xfrm>
                  <a:off x="2051720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0" name="Овал 79"/>
                <p:cNvSpPr/>
                <p:nvPr/>
              </p:nvSpPr>
              <p:spPr>
                <a:xfrm>
                  <a:off x="2267744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71" name="Дуга 70"/>
              <p:cNvSpPr/>
              <p:nvPr/>
            </p:nvSpPr>
            <p:spPr>
              <a:xfrm rot="18940350">
                <a:off x="1595108" y="3603929"/>
                <a:ext cx="520168" cy="553789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2" name="Группа 52"/>
              <p:cNvGrpSpPr/>
              <p:nvPr/>
            </p:nvGrpSpPr>
            <p:grpSpPr>
              <a:xfrm>
                <a:off x="2339752" y="3140968"/>
                <a:ext cx="720080" cy="720080"/>
                <a:chOff x="2843808" y="3212976"/>
                <a:chExt cx="720080" cy="720080"/>
              </a:xfrm>
            </p:grpSpPr>
            <p:grpSp>
              <p:nvGrpSpPr>
                <p:cNvPr id="73" name="Группа 46"/>
                <p:cNvGrpSpPr/>
                <p:nvPr/>
              </p:nvGrpSpPr>
              <p:grpSpPr>
                <a:xfrm>
                  <a:off x="2843808" y="3212976"/>
                  <a:ext cx="720080" cy="720080"/>
                  <a:chOff x="1835696" y="3212976"/>
                  <a:chExt cx="720080" cy="720080"/>
                </a:xfrm>
              </p:grpSpPr>
              <p:sp>
                <p:nvSpPr>
                  <p:cNvPr id="75" name="Овал 74"/>
                  <p:cNvSpPr/>
                  <p:nvPr/>
                </p:nvSpPr>
                <p:spPr>
                  <a:xfrm>
                    <a:off x="1835696" y="3212976"/>
                    <a:ext cx="720080" cy="72008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6" name="Овал 75"/>
                  <p:cNvSpPr/>
                  <p:nvPr/>
                </p:nvSpPr>
                <p:spPr>
                  <a:xfrm>
                    <a:off x="2051720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7" name="Овал 76"/>
                  <p:cNvSpPr/>
                  <p:nvPr/>
                </p:nvSpPr>
                <p:spPr>
                  <a:xfrm>
                    <a:off x="2267744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cxnSp>
              <p:nvCxnSpPr>
                <p:cNvPr id="74" name="Прямая соединительная линия 73"/>
                <p:cNvCxnSpPr/>
                <p:nvPr/>
              </p:nvCxnSpPr>
              <p:spPr>
                <a:xfrm>
                  <a:off x="3059832" y="3717032"/>
                  <a:ext cx="2880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1" name="Группа 80"/>
            <p:cNvGrpSpPr/>
            <p:nvPr/>
          </p:nvGrpSpPr>
          <p:grpSpPr>
            <a:xfrm>
              <a:off x="5796136" y="3140968"/>
              <a:ext cx="1584176" cy="648072"/>
              <a:chOff x="611560" y="3140968"/>
              <a:chExt cx="2448272" cy="1016750"/>
            </a:xfrm>
          </p:grpSpPr>
          <p:sp>
            <p:nvSpPr>
              <p:cNvPr id="82" name="Улыбающееся лицо 81"/>
              <p:cNvSpPr/>
              <p:nvPr/>
            </p:nvSpPr>
            <p:spPr>
              <a:xfrm>
                <a:off x="611560" y="3140968"/>
                <a:ext cx="720080" cy="720080"/>
              </a:xfrm>
              <a:prstGeom prst="smileyFac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3" name="Группа 45"/>
              <p:cNvGrpSpPr/>
              <p:nvPr/>
            </p:nvGrpSpPr>
            <p:grpSpPr>
              <a:xfrm>
                <a:off x="1475656" y="3140968"/>
                <a:ext cx="720080" cy="720080"/>
                <a:chOff x="1835696" y="3212976"/>
                <a:chExt cx="720080" cy="720080"/>
              </a:xfrm>
            </p:grpSpPr>
            <p:sp>
              <p:nvSpPr>
                <p:cNvPr id="91" name="Овал 90"/>
                <p:cNvSpPr/>
                <p:nvPr/>
              </p:nvSpPr>
              <p:spPr>
                <a:xfrm>
                  <a:off x="1835696" y="3212976"/>
                  <a:ext cx="720080" cy="72008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2" name="Овал 91"/>
                <p:cNvSpPr/>
                <p:nvPr/>
              </p:nvSpPr>
              <p:spPr>
                <a:xfrm>
                  <a:off x="2051720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3" name="Овал 92"/>
                <p:cNvSpPr/>
                <p:nvPr/>
              </p:nvSpPr>
              <p:spPr>
                <a:xfrm>
                  <a:off x="2267744" y="3429000"/>
                  <a:ext cx="72008" cy="72008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4" name="Дуга 83"/>
              <p:cNvSpPr/>
              <p:nvPr/>
            </p:nvSpPr>
            <p:spPr>
              <a:xfrm rot="18940350">
                <a:off x="1595108" y="3603929"/>
                <a:ext cx="520168" cy="553789"/>
              </a:xfrm>
              <a:prstGeom prst="arc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5" name="Группа 52"/>
              <p:cNvGrpSpPr/>
              <p:nvPr/>
            </p:nvGrpSpPr>
            <p:grpSpPr>
              <a:xfrm>
                <a:off x="2339752" y="3140968"/>
                <a:ext cx="720080" cy="720080"/>
                <a:chOff x="2843808" y="3212976"/>
                <a:chExt cx="720080" cy="720080"/>
              </a:xfrm>
            </p:grpSpPr>
            <p:grpSp>
              <p:nvGrpSpPr>
                <p:cNvPr id="86" name="Группа 46"/>
                <p:cNvGrpSpPr/>
                <p:nvPr/>
              </p:nvGrpSpPr>
              <p:grpSpPr>
                <a:xfrm>
                  <a:off x="2843808" y="3212976"/>
                  <a:ext cx="720080" cy="720080"/>
                  <a:chOff x="1835696" y="3212976"/>
                  <a:chExt cx="720080" cy="720080"/>
                </a:xfrm>
              </p:grpSpPr>
              <p:sp>
                <p:nvSpPr>
                  <p:cNvPr id="88" name="Овал 87"/>
                  <p:cNvSpPr/>
                  <p:nvPr/>
                </p:nvSpPr>
                <p:spPr>
                  <a:xfrm>
                    <a:off x="1835696" y="3212976"/>
                    <a:ext cx="720080" cy="720080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Овал 88"/>
                  <p:cNvSpPr/>
                  <p:nvPr/>
                </p:nvSpPr>
                <p:spPr>
                  <a:xfrm>
                    <a:off x="2051720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0" name="Овал 89"/>
                  <p:cNvSpPr/>
                  <p:nvPr/>
                </p:nvSpPr>
                <p:spPr>
                  <a:xfrm>
                    <a:off x="2267744" y="3429000"/>
                    <a:ext cx="72008" cy="72008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cxnSp>
              <p:nvCxnSpPr>
                <p:cNvPr id="87" name="Прямая соединительная линия 86"/>
                <p:cNvCxnSpPr/>
                <p:nvPr/>
              </p:nvCxnSpPr>
              <p:spPr>
                <a:xfrm>
                  <a:off x="3059832" y="3717032"/>
                  <a:ext cx="28803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4" name="Улыбающееся лицо 93"/>
            <p:cNvSpPr/>
            <p:nvPr/>
          </p:nvSpPr>
          <p:spPr>
            <a:xfrm>
              <a:off x="4644008" y="3140968"/>
              <a:ext cx="465934" cy="45897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Улыбающееся лицо 94"/>
            <p:cNvSpPr/>
            <p:nvPr/>
          </p:nvSpPr>
          <p:spPr>
            <a:xfrm>
              <a:off x="7452320" y="3140968"/>
              <a:ext cx="465934" cy="45897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9" name="Прямоугольник 98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971600" y="1916832"/>
            <a:ext cx="5616624" cy="1584176"/>
            <a:chOff x="971600" y="1916832"/>
            <a:chExt cx="5616624" cy="158417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971600" y="1988840"/>
              <a:ext cx="1440160" cy="129614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Равнобедренный треугольник 2"/>
            <p:cNvSpPr/>
            <p:nvPr/>
          </p:nvSpPr>
          <p:spPr>
            <a:xfrm>
              <a:off x="2987824" y="1916832"/>
              <a:ext cx="1368152" cy="1368152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932040" y="1916832"/>
              <a:ext cx="1656184" cy="1584176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71600" y="188640"/>
            <a:ext cx="576064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Диагностика планирования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Поставь фигуры по порядку разными способами.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Сколько способов у тебя получилось?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737191" y="3751641"/>
            <a:ext cx="2581126" cy="207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Прямоугольник 7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ребенок быстро находит закономерность построение рядов фигур, то у него сформировалось - умение выстраивать систему действий, являющуюся оптимальной для решения задания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48680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Комментарии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899592" y="3140968"/>
            <a:ext cx="1728192" cy="504056"/>
            <a:chOff x="971600" y="1916832"/>
            <a:chExt cx="5616624" cy="158417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971600" y="1988840"/>
              <a:ext cx="1440160" cy="129614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Равнобедренный треугольник 6"/>
            <p:cNvSpPr/>
            <p:nvPr/>
          </p:nvSpPr>
          <p:spPr>
            <a:xfrm>
              <a:off x="2987824" y="1916832"/>
              <a:ext cx="1368152" cy="1368152"/>
            </a:xfrm>
            <a:prstGeom prst="triangl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4932040" y="1916832"/>
              <a:ext cx="1656184" cy="1584176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905131" y="3955968"/>
            <a:ext cx="443126" cy="41240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206814" y="3933056"/>
            <a:ext cx="420970" cy="435321"/>
          </a:xfrm>
          <a:prstGeom prst="triangl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47664" y="3933056"/>
            <a:ext cx="509595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3140968"/>
            <a:ext cx="443126" cy="41240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6300192" y="3140968"/>
            <a:ext cx="420970" cy="435321"/>
          </a:xfrm>
          <a:prstGeom prst="triangl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580112" y="3789040"/>
            <a:ext cx="509595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300192" y="3861048"/>
            <a:ext cx="443126" cy="41240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6948264" y="3789040"/>
            <a:ext cx="420970" cy="435321"/>
          </a:xfrm>
          <a:prstGeom prst="triangl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580112" y="3140968"/>
            <a:ext cx="509595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779912" y="3933056"/>
            <a:ext cx="443126" cy="41240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203848" y="3861048"/>
            <a:ext cx="420970" cy="435321"/>
          </a:xfrm>
          <a:prstGeom prst="triangl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427984" y="3861048"/>
            <a:ext cx="509595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27984" y="3232615"/>
            <a:ext cx="443126" cy="412409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203848" y="3140968"/>
            <a:ext cx="420970" cy="435321"/>
          </a:xfrm>
          <a:prstGeom prst="triangl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779912" y="3140968"/>
            <a:ext cx="504055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987824" y="2996952"/>
            <a:ext cx="0" cy="1800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220072" y="2996952"/>
            <a:ext cx="0" cy="1800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0" y="6669360"/>
            <a:ext cx="1403648" cy="188640"/>
          </a:xfrm>
          <a:prstGeom prst="rect">
            <a:avLst/>
          </a:prstGeom>
          <a:solidFill>
            <a:srgbClr val="8CAF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окина Л. П. Шаблон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3</Template>
  <TotalTime>494</TotalTime>
  <Words>551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Фокина Л. П. Шаблон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45</cp:revision>
  <dcterms:created xsi:type="dcterms:W3CDTF">2015-02-25T12:54:28Z</dcterms:created>
  <dcterms:modified xsi:type="dcterms:W3CDTF">2023-02-03T14:54:41Z</dcterms:modified>
</cp:coreProperties>
</file>