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96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24629F6-7A4E-48E0-A082-E83C57786D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367D6D80-950A-477E-A6CB-17A253C8E6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E5A80C7-BE20-419E-A15C-3BBF79AAC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5630-D896-43A9-8604-33CD30FFFA1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387A735-78F0-4973-A48D-161F6F60E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693F840-BAFC-4046-A5C4-09A6E6D17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B0E50-803E-4C2B-9298-683848E82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79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B34838E-CD0C-48A8-A1EC-780744C0E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2602735-0FDE-42E4-ADC9-C520F21759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C5DEB9C-99FB-492B-A9D7-521B3D182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5630-D896-43A9-8604-33CD30FFFA1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F1F8FD9-50A8-44B0-B81A-BC1318377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D757CB9-9B6E-44FB-95A7-669F3FEA6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B0E50-803E-4C2B-9298-683848E82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289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4A674B54-DAEB-4FDA-8381-13EC9FAA16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85A75C22-2068-4CEA-B87A-02D7F4DA05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71BE67B-8596-4BF9-A6B3-B3222A79E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5630-D896-43A9-8604-33CD30FFFA1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872F425-D0DD-4AF6-87A7-37BE61687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69A4089-F001-4AFF-9646-AA4CBF9BE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B0E50-803E-4C2B-9298-683848E82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345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9246C67-CD2F-481A-BC53-BE0902F7B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2E605E1-4F46-425A-ABDB-AA018083AE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AE743BA-7EB1-4188-B279-A4036FBBC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5630-D896-43A9-8604-33CD30FFFA1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FCCDCDA-0DEF-4F13-9342-270818229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1E38867-C687-442D-B61C-2B0641433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B0E50-803E-4C2B-9298-683848E82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523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08AB7B3-3D02-475D-84D4-204CBDAEE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A5E76CF-B718-44B5-BE8F-03E112362B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8A61684-05D6-41DE-BA84-56212A817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5630-D896-43A9-8604-33CD30FFFA1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C66AD23-2883-40A6-8533-FFC799470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A55D161-12E2-4DF3-99AA-85837DF78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B0E50-803E-4C2B-9298-683848E82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55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890BACC-9B32-4258-A38A-EE1C205EB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3F5989E-9518-4F3D-8581-592D1B615D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6CD43DF9-E0FE-4BF0-8F3A-2D136A0A4E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CF3E435-9EC0-44C6-86BA-2AC0978F4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5630-D896-43A9-8604-33CD30FFFA1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3C467727-B5EF-4AD8-BCFD-013C502D6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641B06B0-EAF7-4FA0-85C0-12981E3C7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B0E50-803E-4C2B-9298-683848E82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343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06F1A9F-5CFF-4201-9187-3A11E1171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0CA1D38-DCF5-40EE-9C58-3ED12658F0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09079194-49B9-4E04-9094-992DB4DA29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1DC1AB1B-E9E3-4132-ADD0-D322C9CDBB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58480139-EED9-422A-98FC-5BF7934298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C6827152-E54A-4B5A-B12D-52312CB1C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5630-D896-43A9-8604-33CD30FFFA1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24A24C02-CF9A-4E98-8CEB-981BD831F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E4173A96-44BA-4F25-8AC9-D6AC62E87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B0E50-803E-4C2B-9298-683848E82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574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A9E2423-5A2F-4120-8C44-6FD2BFBDF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A10DF1D0-9314-4CCC-8496-AE26156C9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5630-D896-43A9-8604-33CD30FFFA1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EE3A18F7-B7B6-4CFF-B3E4-8E33BF050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06A0F877-94FD-4885-AB32-D83BFE644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B0E50-803E-4C2B-9298-683848E82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078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6AC5E87F-E565-4995-80DC-0FA361FDE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5630-D896-43A9-8604-33CD30FFFA1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D208626D-9F54-4D65-BF2F-AE6B296D3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C260EAAF-58A9-4D29-AA4D-1B52E55DD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B0E50-803E-4C2B-9298-683848E82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297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2EF9438-A697-4294-8B29-E609AC672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343509B-B307-4C02-9EEB-AF6DCE4596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9E5ED7D-8A76-44B4-803B-AF2A20B749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EEB928A-8A2F-48F1-8C25-9387C258F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5630-D896-43A9-8604-33CD30FFFA1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D8C2BC2-B9DA-48ED-843E-696FEF318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C7F932E-1769-4117-9C1A-CD9D801BA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B0E50-803E-4C2B-9298-683848E82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559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6A071C3-4B79-4614-A712-6D318DDDB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C14FEE13-CB52-4E24-8A1B-54F663CB9C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0D5C2EC-9D43-4D99-86B8-A5732C8EC5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3BD477ED-C4B1-47F6-8E4C-3CC9B47BB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5630-D896-43A9-8604-33CD30FFFA1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1920725-0B86-426D-BFA9-72AC5A8BD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32EAF66-FF60-4FD9-8F00-25CE9C48C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B0E50-803E-4C2B-9298-683848E82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814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2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046DDDE-2DFF-43F3-A8DB-1678E19B3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23DD6B0-EDB1-44F6-BE64-AAA4626C89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D409EAC-C24E-464B-83D8-7907473D8D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A5630-D896-43A9-8604-33CD30FFFA1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9D3E70D-50B6-4C01-9410-DD6172EA74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DE089C9-27A0-44D5-AC0D-29AD3EB05B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B0E50-803E-4C2B-9298-683848E82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773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628F45E-56BA-4A4C-BD82-7EDCD24901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78710" y="1180562"/>
            <a:ext cx="8034292" cy="3850226"/>
          </a:xfrm>
        </p:spPr>
        <p:txBody>
          <a:bodyPr>
            <a:noAutofit/>
          </a:bodyPr>
          <a:lstStyle/>
          <a:p>
            <a:r>
              <a:rPr lang="ru-RU" sz="54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</a:t>
            </a:r>
            <a:r>
              <a:rPr lang="ru-RU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старшего дошкольного возраста по теме  «</a:t>
            </a:r>
            <a:r>
              <a:rPr lang="ru-RU" sz="5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Петербурговедение</a:t>
            </a:r>
            <a:r>
              <a:rPr lang="ru-RU" sz="5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BFE26117-485C-488C-AAF5-CF3DA6A1FA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77125" y="5030788"/>
            <a:ext cx="4572000" cy="1655762"/>
          </a:xfr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Винниченко Л.Ю.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D2A581CB-2229-45DC-B33D-FC2C2D58359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7468" y="994299"/>
            <a:ext cx="3389670" cy="429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69610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A7C0917-9CC4-4DE2-BC32-D28C776C1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0"/>
            <a:ext cx="10515600" cy="911225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  <a:endParaRPr lang="ru-RU" sz="4800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431B5F8-D568-42AE-9B2A-6AAC4503C3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15975"/>
            <a:ext cx="10515600" cy="4351338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является одним из важных методов активного обучения детей, при этом игровая ситуация, как правило, берется исходя из методической основы занятия. Роль каждого из участников в игре четко определена, имеются правила и определенная система оценок, а в игре предусмотрен строгий и поэтапный порядок действий. Игры влияют не только на физическое и психическое развитие детей дошкольного возраста, также они являются одним из важных средств воспитания. Существует несколько основных видов дидактических игр: словесные игры, игры с предметами и настольно-печатные игры, при этом обязательными атрибутами любых дидактических игр являются обучающие и воспитывающие задачи, а также ряд игровых правил и действий.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Большую роль в работе по знакомству дошкольников с Санкт-Петербургом играют дидактические игры.</a:t>
            </a:r>
          </a:p>
        </p:txBody>
      </p:sp>
    </p:spTree>
    <p:extLst>
      <p:ext uri="{BB962C8B-B14F-4D97-AF65-F5344CB8AC3E}">
        <p14:creationId xmlns:p14="http://schemas.microsoft.com/office/powerpoint/2010/main" val="3787261473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A0EFF5E-5E44-49A3-8AEC-6613093BE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153650" cy="1325563"/>
          </a:xfrm>
        </p:spPr>
        <p:txBody>
          <a:bodyPr/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игра-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ходилка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«Наш Петербург»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4336C2D-6774-48E2-8AED-61DEAA3A65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025" y="1549400"/>
            <a:ext cx="7924800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Закрепление знаний о нашем городе, Санкт-Петербурге.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Познакомить детей с достопримечательностями города и его историей, проверить их знания о городе.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Атрибуты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Игровое поле, фишки, карточки с вопросами.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игры: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Игроки ставят свои фишки на "СТАРТ". Ведущий читает игрокам вопросы по очереди, которые находятся на обороте карточки. Если игрок отвечает правильно, он продвигается на 5 шагов вперед, при неправильном ответе остается на месте и так до тех пор, пока кто-то из игроков первым не достигнет "ФИНИША".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игре могут принимать участие от 2 до 5 человек.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могут быть различные, но перед игрой детей следует обязательно ознакомить с городом Санкт-Петербург.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Данную игру можно упростить и сделать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«Путешествие по Санкт-Петербургу»,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на игровое поле наклеить картинки с изображением достопримечательностей города и когда игрок доходит до какой-то из них, то воспитатель зачитывает с заранее приготовленной карточки информацию об этой достопримечательности. Данная игра имеет больше ознакомительный характер.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985A5FF7-268C-4C58-8900-393ADFA0F0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4825" y="2146483"/>
            <a:ext cx="3841897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1056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31E452F-5D90-4BAA-A9C0-CB9E62426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450" y="18255"/>
            <a:ext cx="10515600" cy="967167"/>
          </a:xfrm>
        </p:spPr>
        <p:txBody>
          <a:bodyPr/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«Третий лишний»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61BF85D-62F8-4055-B64E-A3CA8C2D7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676275"/>
            <a:ext cx="7928722" cy="5500689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знаний детей старшего дошкольного возраста о родном городе. Развитие внимания, логического мышления, умения стоить сложносочиненные предложения.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карточки с видами Санкт-Петербурга (в каждом ряде карточек одна должна быть лишней)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 раскладывает карточки по рядам, дети по очереди должны определить какая карточка лишняя и объяснить свой ответ. В игре могут принимать участие от 2 до 5 игроков.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Примерные задания и ответы детей: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Казанский и Исаакиевский - соборы, а Зимний – дворец.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Грифоны и Сфинкс – мифические существа, а конь – реальное животное.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Александровская и Ростральная – колонны, а Петропавловский – шпиль.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Заячий и Васильевский – острова, а Нева – река.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Дворцовый и Троицкий – мосты через Неву, а Банковский мост – через канал Грибоедова.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Львиный и Банковский - мосты через канал Грибоедова, а Благовещенский мост – через Неву.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Зимний и Летний – дворцы, а Спас на Крови – храм.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Медный всадник и памятник Пушкину – памятники одному человеку, а на памятнике Екатерине II – группа людей.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Дворцовая и Исаакиевская – площади, а Невский – проспект.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же можно играть в «Четвёртый лишний», можно придумать дополнительные задания на отдельных карточках:  Придумать предложение с лишней картинкой; назвать, где это находится; зарисовать, построить из конструктора; назвать формы и цвета; придумать рассказ 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тд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зависимости от возраста и уровня знаний.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B7DCA2E-57D7-463D-8E83-E957FDC730D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33473" y="746376"/>
            <a:ext cx="4263276" cy="3240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7F9803D-58BA-4513-94AB-57D7C84B97F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2736" y="3978000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7417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46D5E91-F976-4450-9BFE-2D413EC76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400"/>
            <a:ext cx="10515600" cy="1000126"/>
          </a:xfrm>
        </p:spPr>
        <p:txBody>
          <a:bodyPr/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«Домино»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C20CE97-4803-4744-8B69-4A6373062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498" y="958850"/>
            <a:ext cx="7320993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75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игры: </a:t>
            </a:r>
            <a:r>
              <a:rPr lang="ru-RU" sz="17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детей интерес к родному городу Санкт-Петербургу. Развивать внимание, память, усидчивость, мелкую моторику, быстроту реакции. Учить детей доброжелательному общению друг с другом.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75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Атрибуты: </a:t>
            </a:r>
            <a:r>
              <a:rPr lang="ru-RU" sz="17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Двадцать восемь карточек домино с рисунками на петербургскую тематику: кораблики, Петропавловская крепость, Исаакиевский собор, река Нева, решетка Летнего сада, Адмиралтейство, Ростральная колонна.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75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игры: </a:t>
            </a:r>
            <a:r>
              <a:rPr lang="ru-RU" sz="17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могут одновременно до четырех человек. Каждый участник берет себе четыре (пять, шесть, семь) карточек. Остальные карточки откладываются в сторону, перевернув рисунком вниз. Первый из играющих кладет на стол одну из своих карточек и называет достопримечательность, изображенную на ней. Второй участник игры должен приложить к ней справа или слева свою карточку с таким же рисунком и тоже назвать достопримечательность, изображенную на ней. Если у играющего такой карточки нет, он берет любую карточку из тех, что отложены в сторону, и смотрит подходит ли она. Если – подходит, он подставляет эту карточку к той, что лежит на столе. Если карточка не подходит, играющий оставляет ее у себя и берет следующую карточку и так до тех пор, пока не попадется нужная карточка. Игра продолжается, пока ребята не выложат все свои карточки. Выигрывает тот, кто первым освободится от карточек.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49BF1F10-8722-4467-9D4F-7369B50D755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0487" y="857250"/>
            <a:ext cx="3842308" cy="2880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3EB3CF9B-CD4F-4804-A703-B781FE64E0E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0487" y="3870188"/>
            <a:ext cx="3842308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6406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3174422-A7CF-4938-9FCA-A1C0E212F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6" y="-152399"/>
            <a:ext cx="12192000" cy="1162050"/>
          </a:xfrm>
        </p:spPr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«Петербургские силуэты»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EEBA200-3B08-4403-8CE8-85570E164C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6" y="647700"/>
            <a:ext cx="8495308" cy="552926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55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игры: </a:t>
            </a:r>
            <a:r>
              <a:rPr lang="ru-RU" sz="15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прививать любовь к родному городу, интерес к его достопримечательностям, учить узнавать и называть памятники архитектуры по силуэтам.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55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Атрибуты</a:t>
            </a:r>
            <a:r>
              <a:rPr lang="ru-RU" sz="15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силуэты достопримечательностей города, картинки с изображением данных достопримечательностей.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55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игры: </a:t>
            </a:r>
            <a:r>
              <a:rPr lang="ru-RU" sz="15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 раскладывает силуэты, дети по очереди должны определить какой достопримечательности данный силуэт, по каким признакам он её определил и в стопке картинок с изображением достопримечательностей найти её. В игре могут принимать участие от 2 до 5 игроков.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по типу «МЕМО»: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55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Атрибуты: </a:t>
            </a:r>
            <a:r>
              <a:rPr lang="ru-RU" sz="15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 с силуэтами достопримечательностей необходимо распечатать в двух экземплярах, разрезать, можно наклеить на картон или обтянуть скотчем.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55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игры:  </a:t>
            </a:r>
            <a:r>
              <a:rPr lang="ru-RU" sz="15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игре принимают участие 2-6 человек. На первых этапах игру проводит взрослый ведущий, после нескольких </a:t>
            </a:r>
            <a:r>
              <a:rPr lang="ru-RU" sz="15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проигрываний</a:t>
            </a:r>
            <a:r>
              <a:rPr lang="ru-RU" sz="15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 смогут играть самостоятельно. Количество игровых карточек можно регулировать в зависимости от возраста и восприятия детей.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5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Перемешайте все карточки и разложите их рубашкой вверх так, чтобы они составляли квадрат. Определите первенство хода с помощью кубика. Первый игрок открывает две любые карточки и показывает их всем игрокам. Если рисунки на карточках совпадают, игрок забирает их себе и получает право на дополнительный ход. Если же открытые карточки не являются парой, их кладут на прежнее место картинками вниз, а ход переходит к следующему игроку. Игроки должны стараться запомнить местоположение карточек, чтобы в свою очередь, быстрее найти пары к картинкам. Игра заканчивается, когда все пары картинок найдены. Выигрывает тот, кто собрал наибольшее количество пар.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5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усложнения можно предложить детям называть изображенные на картинке достопримечательности Санкт-Петербурга, их автора, местонахождения и др. Выигравшим будет тот, кто не только собрал наибольшее количество пар, но и правильно их назвал.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5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Эту же игры можно сделать с изображениями достопримечательностей.</a:t>
            </a:r>
            <a:endParaRPr lang="ru-RU" sz="155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55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5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5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75B72A4-59B5-493B-80A6-A0FCBF7477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04859" y="647700"/>
            <a:ext cx="3211907" cy="2160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98355590-29D6-4998-AB65-E6BB707717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8593" y="2887574"/>
            <a:ext cx="3238173" cy="2160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81BC372F-F3F1-4230-9B09-75767FFC2DC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2946" y="5127448"/>
            <a:ext cx="3238173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9967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0FA56B0-EA63-4EA0-9F4C-F1C76A6E0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275" y="365125"/>
            <a:ext cx="11763375" cy="1325563"/>
          </a:xfrm>
        </p:spPr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игра-лото «Мой Петербург»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A55C387-708D-4DCE-A6B0-1E14F55CE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450" y="1400175"/>
            <a:ext cx="5705475" cy="477678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закрепить знания о родном городе и его достопримечательностях.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Атрибуты : поле с изображением достопримечательностей (на одном поле от 4 до 8) или просто от 4 до 8 карточек с достопримечательностями, которые ребёнок складывает в квадрат или прямоугольник ; карточки с дублируемыми достопримечательностями.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 игре принимают участие от 2 до 5 игроков. Детям раздаются игровое поле  с изображением достопримечательностей города, выбирается ведущий, который достаёт из колоды дублирующие карточки, называет и показывает их, остальные внимательно заполняют свои поля.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D4EB78F-B065-40AD-BE89-D92FD668CE1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6925" y="1690687"/>
            <a:ext cx="6243083" cy="429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3023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87602BA-B615-46E8-A49F-1B61F82CD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117475"/>
            <a:ext cx="11001375" cy="1325563"/>
          </a:xfrm>
        </p:spPr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«Узнай по описанию»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5F94B8A-5D10-4C29-8694-54ECFD94A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8900"/>
            <a:ext cx="11001373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7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игры: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 узнавать достопримечательности Санкт-Петербурга по описанию.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7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Атрибуты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 карточки с изображениями памятников и зданий города с текстом.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7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игры: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ведущий читает текст к карточке. Кто догадается, что изображено на картинке и даст правильный ответ, получает соответствующую картинку. Побеждает тот, кто наберет большее число карточек.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Примерные вопросы к карточкам: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 приказу Петра I  на острове построили крепость. На стенах крепости - пушки, для охраны Петербурга от врагов. Затем крепость стала тюрьмой. Сейчас здесь музей. Назовите эту крепость.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(Петропавловская крепость)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На площади стоит памятник: конь, вставший на дыбы и всадник,   простирающий руку вдаль. Под копытами коня извивается змея.                       (Медный всадник)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Старинный сад за ажурной чугунной решеткой с колоннами из розового камня. На аллеях сада установлены мраморные статуи. Знаете ли вы название этого сада?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(Летний сад)                                                                                            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Главная площадь нашего города. Её окружают великолепные постройки (зимний дворец), старинный сад. Назовите эту площадь.   (Дворцовая площадь)                                                                          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Главная река на берегах которой вырос прекрасный город – С-Пб. К ее водам спускаются сфинксы и львы, а в волнах отражаются Дворцовый, Литейный и другие мосты. Назовите эту реку.   (Нева)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Каменное сказочное животное с телом льва и головой человека. Встречается на берегах Невы и других уголках города. Кто это?     (Сфинкс)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Перед Русским музеем в Санкт-Петербурге установлен памятник великому русскому поэту. Назовите имя поэта.    (А.С. Пушкин) 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344421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2B1315F-B596-41E4-9572-CCAC86588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1220450" cy="1325563"/>
          </a:xfrm>
        </p:spPr>
        <p:txBody>
          <a:bodyPr>
            <a:normAutofit/>
          </a:bodyPr>
          <a:lstStyle/>
          <a:p>
            <a:pPr algn="ctr"/>
            <a:r>
              <a:rPr lang="ru-RU" sz="3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«Продолжи название»</a:t>
            </a:r>
            <a:endParaRPr lang="ru-RU" sz="3500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384C875-DF9D-4B56-A366-324C25E180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" y="1073150"/>
            <a:ext cx="11220450" cy="5540714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закреплять названия достопримечательностей Санкт-Петербурга, обогащать словарь детей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Атрибуты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набор картинок с видами города, достопримечательностями, мяч.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игры: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игре участвует любое количество игроков. Ведущий называет прилагательное и бросает мяч игроку. Игрок с мячом заканчивает фразу. Побеждает игрок, набравший большее количество фишек (картинок) за правильные ответы.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Примерный набор слов: 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Петропавловская…, Летний …, Медный …, Зимний …, Львиный …, Александровская …, Дворцовая …, Исаакиевский ., Дворцовый…, Казанский…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«Закончи предложение»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1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Атрибуты: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набор картинок с видами города, мяч.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1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игры: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садятся в круг. В центре круга раскладываются картинки. Ведущий начинает предложение и бросает мяч игроку, поймавший мяч заканчивает предложение и находит открытку, соответствующую тексту.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1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Примерные предложения: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Петропавловская крепость построена на …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Адмиралтейство строили с целью…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Летнем саду шуршат в аллеях …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Александровская колонна стоит на 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9915870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1261</Words>
  <Application>Microsoft Office PowerPoint</Application>
  <PresentationFormat>Широкоэкранный</PresentationFormat>
  <Paragraphs>76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Дидактические игры для детей старшего дошкольного возраста по теме  «Петербурговедение».</vt:lpstr>
      <vt:lpstr>Дидактические игры</vt:lpstr>
      <vt:lpstr>Дидактическая игра-ходилка  «Наш Петербург»</vt:lpstr>
      <vt:lpstr>Дидактическая игра «Третий лишний»</vt:lpstr>
      <vt:lpstr>Дидактическая игра «Домино»</vt:lpstr>
      <vt:lpstr>Дидактическая игра «Петербургские силуэты»</vt:lpstr>
      <vt:lpstr>Дидактическая игра-лото «Мой Петербург»</vt:lpstr>
      <vt:lpstr>Дидактическая игра «Узнай по описанию»</vt:lpstr>
      <vt:lpstr>Дидактическая игра «Продолжи название»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Изготовление дидактических игр для детей старшего дошкольного возраста по теме  «Петербурговедение».</dc:title>
  <dc:creator>Admin</dc:creator>
  <cp:lastModifiedBy>Учетная запись Майкрософт</cp:lastModifiedBy>
  <cp:revision>22</cp:revision>
  <dcterms:created xsi:type="dcterms:W3CDTF">2019-01-23T14:48:05Z</dcterms:created>
  <dcterms:modified xsi:type="dcterms:W3CDTF">2023-02-03T04:08:19Z</dcterms:modified>
</cp:coreProperties>
</file>