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0" r:id="rId6"/>
    <p:sldId id="259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0BB7F4E-5A2A-42AA-9FDB-C5CD19DFAF30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74B0742-5F2C-4796-8CC4-EF0F19427F3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1603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7F4E-5A2A-42AA-9FDB-C5CD19DFAF30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B0742-5F2C-4796-8CC4-EF0F19427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384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7F4E-5A2A-42AA-9FDB-C5CD19DFAF30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B0742-5F2C-4796-8CC4-EF0F19427F3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1701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7F4E-5A2A-42AA-9FDB-C5CD19DFAF30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B0742-5F2C-4796-8CC4-EF0F19427F3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74380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7F4E-5A2A-42AA-9FDB-C5CD19DFAF30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B0742-5F2C-4796-8CC4-EF0F19427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1286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7F4E-5A2A-42AA-9FDB-C5CD19DFAF30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B0742-5F2C-4796-8CC4-EF0F19427F3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37093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7F4E-5A2A-42AA-9FDB-C5CD19DFAF30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B0742-5F2C-4796-8CC4-EF0F19427F3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87657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7F4E-5A2A-42AA-9FDB-C5CD19DFAF30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B0742-5F2C-4796-8CC4-EF0F19427F3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78897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7F4E-5A2A-42AA-9FDB-C5CD19DFAF30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B0742-5F2C-4796-8CC4-EF0F19427F3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063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7F4E-5A2A-42AA-9FDB-C5CD19DFAF30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B0742-5F2C-4796-8CC4-EF0F19427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809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7F4E-5A2A-42AA-9FDB-C5CD19DFAF30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B0742-5F2C-4796-8CC4-EF0F19427F3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2281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7F4E-5A2A-42AA-9FDB-C5CD19DFAF30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B0742-5F2C-4796-8CC4-EF0F19427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921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7F4E-5A2A-42AA-9FDB-C5CD19DFAF30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B0742-5F2C-4796-8CC4-EF0F19427F3B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2770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7F4E-5A2A-42AA-9FDB-C5CD19DFAF30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B0742-5F2C-4796-8CC4-EF0F19427F3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8943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7F4E-5A2A-42AA-9FDB-C5CD19DFAF30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B0742-5F2C-4796-8CC4-EF0F19427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115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7F4E-5A2A-42AA-9FDB-C5CD19DFAF30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B0742-5F2C-4796-8CC4-EF0F19427F3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0897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B7F4E-5A2A-42AA-9FDB-C5CD19DFAF30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B0742-5F2C-4796-8CC4-EF0F19427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977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0BB7F4E-5A2A-42AA-9FDB-C5CD19DFAF30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74B0742-5F2C-4796-8CC4-EF0F19427F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259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136D85-C757-4FB2-AA3C-837116D66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2720" y="2225040"/>
            <a:ext cx="7142480" cy="3413760"/>
          </a:xfrm>
        </p:spPr>
        <p:txBody>
          <a:bodyPr>
            <a:normAutofit/>
          </a:bodyPr>
          <a:lstStyle/>
          <a:p>
            <a:r>
              <a:rPr lang="ru-RU" sz="7200" b="1" dirty="0">
                <a:solidFill>
                  <a:schemeClr val="accent5">
                    <a:lumMod val="50000"/>
                  </a:schemeClr>
                </a:solidFill>
              </a:rPr>
              <a:t>Дидактическая игра</a:t>
            </a:r>
            <a:br>
              <a:rPr lang="ru-RU" sz="72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7200" b="1" dirty="0">
                <a:solidFill>
                  <a:schemeClr val="accent5">
                    <a:lumMod val="50000"/>
                  </a:schemeClr>
                </a:solidFill>
              </a:rPr>
              <a:t> «Подбери пару»</a:t>
            </a:r>
          </a:p>
        </p:txBody>
      </p:sp>
    </p:spTree>
    <p:extLst>
      <p:ext uri="{BB962C8B-B14F-4D97-AF65-F5344CB8AC3E}">
        <p14:creationId xmlns:p14="http://schemas.microsoft.com/office/powerpoint/2010/main" val="35577247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CD5B424-BC1B-4CB1-90A6-8AB1F2C3C32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1109" y="802640"/>
            <a:ext cx="3786778" cy="277499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AC8D017-4186-4F99-92E9-2C7ECEBA2C4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1221" y="2280448"/>
            <a:ext cx="3948634" cy="3948634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8A329D34-455A-4DE4-B5FF-829EB9802F3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0780" y="0"/>
            <a:ext cx="3907903" cy="3597275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C16E5ED-9F7C-443F-A74A-34FE2F717B6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466652" y="3147188"/>
            <a:ext cx="2626360" cy="318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87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4087D17-C2A5-493A-9FEC-75F32ECDA00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1999" y="635000"/>
            <a:ext cx="2505127" cy="2496148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8F18C82-CE6B-42F6-BB85-C534687676B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9771" y="3831987"/>
            <a:ext cx="2896764" cy="2172573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B8B5628C-5DC6-46A5-B730-B0C4AD53160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9220" y="2794001"/>
            <a:ext cx="4419916" cy="342899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B820E0B-9837-4C4F-8CDB-DC71335E57B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75697" y="528320"/>
            <a:ext cx="4569822" cy="2976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8397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8F97F8E-1D04-468D-B2EC-8A3FC8C2B65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8247" y="2927984"/>
            <a:ext cx="4185920" cy="357632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1D04AC1-794B-4F8B-9E8A-FB39996A399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1846" y="719788"/>
            <a:ext cx="2849487" cy="367949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B693D27-3DE3-4DF7-80B7-18DB6D5B97A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996237">
            <a:off x="1863042" y="-270087"/>
            <a:ext cx="2739094" cy="369316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61E0371-B869-4C12-A5D0-3B0BAB7A03C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6755" y="3017520"/>
            <a:ext cx="2773680" cy="277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320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D5865A-A435-4AA2-AD7F-01E987F34D5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6061" y="3215632"/>
            <a:ext cx="3121158" cy="310287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68C9093-88D3-48C9-8D41-2DC1B6CECC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8FDFF"/>
              </a:clrFrom>
              <a:clrTo>
                <a:srgbClr val="F8FD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632" y="529330"/>
            <a:ext cx="4112737" cy="277267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0875F0D-6EA2-4E25-92D1-0F74F1E2776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4805" y="620755"/>
            <a:ext cx="2659603" cy="310287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FFE1575-EA48-4A5A-BA28-A9F86603BBF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clrChange>
              <a:clrFrom>
                <a:srgbClr val="E6F1E3"/>
              </a:clrFrom>
              <a:clrTo>
                <a:srgbClr val="E6F1E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72640" y="3228323"/>
            <a:ext cx="2650016" cy="291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86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1F52220-E2D7-46BB-9115-67C1BD856EC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45998" y="2951114"/>
            <a:ext cx="3079218" cy="318552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9A15DD3-EF3E-40D1-B139-DEAE591431C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9147" y="820420"/>
            <a:ext cx="3432372" cy="258572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2559277-6BCF-464D-A753-9EC265B31FA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9859" y="2632393"/>
            <a:ext cx="2976141" cy="3405187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2467CDF-E914-4D32-9EBE-74098BF54B7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6249" y="721360"/>
            <a:ext cx="4065527" cy="3185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647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63AE2E3-A03A-4CEE-AA02-8C384BAB129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299720"/>
            <a:ext cx="7772400" cy="582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4816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143</TotalTime>
  <Words>8</Words>
  <Application>Microsoft Office PowerPoint</Application>
  <PresentationFormat>Широкоэкранный</PresentationFormat>
  <Paragraphs>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Garamond</vt:lpstr>
      <vt:lpstr>Натуральные материалы</vt:lpstr>
      <vt:lpstr>Дидактическая игра  «Подбери пару»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 «Подбери пару»</dc:title>
  <dc:creator>Laptop</dc:creator>
  <cp:lastModifiedBy>Laptop</cp:lastModifiedBy>
  <cp:revision>6</cp:revision>
  <dcterms:created xsi:type="dcterms:W3CDTF">2023-02-02T04:38:56Z</dcterms:created>
  <dcterms:modified xsi:type="dcterms:W3CDTF">2023-02-03T12:56:36Z</dcterms:modified>
</cp:coreProperties>
</file>