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65" r:id="rId5"/>
    <p:sldId id="258" r:id="rId6"/>
    <p:sldId id="259" r:id="rId7"/>
    <p:sldId id="260" r:id="rId8"/>
    <p:sldId id="262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7764-9AC9-4C9A-A16C-9E9B00DF64CD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E85D8-9A8F-4CE9-882E-698C785601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1921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7764-9AC9-4C9A-A16C-9E9B00DF64CD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E85D8-9A8F-4CE9-882E-698C785601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5842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7764-9AC9-4C9A-A16C-9E9B00DF64CD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E85D8-9A8F-4CE9-882E-698C785601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764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7764-9AC9-4C9A-A16C-9E9B00DF64CD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E85D8-9A8F-4CE9-882E-698C785601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83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7764-9AC9-4C9A-A16C-9E9B00DF64CD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E85D8-9A8F-4CE9-882E-698C785601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942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7764-9AC9-4C9A-A16C-9E9B00DF64CD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E85D8-9A8F-4CE9-882E-698C785601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7611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7764-9AC9-4C9A-A16C-9E9B00DF64CD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E85D8-9A8F-4CE9-882E-698C785601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515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7764-9AC9-4C9A-A16C-9E9B00DF64CD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E85D8-9A8F-4CE9-882E-698C785601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116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7764-9AC9-4C9A-A16C-9E9B00DF64CD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E85D8-9A8F-4CE9-882E-698C785601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586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7764-9AC9-4C9A-A16C-9E9B00DF64CD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E85D8-9A8F-4CE9-882E-698C785601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730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B7764-9AC9-4C9A-A16C-9E9B00DF64CD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E85D8-9A8F-4CE9-882E-698C785601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641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0B7764-9AC9-4C9A-A16C-9E9B00DF64CD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E85D8-9A8F-4CE9-882E-698C785601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208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15616" y="2442026"/>
            <a:ext cx="684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Нравственно-патриотическое воспитание  детей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возраста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5-7 лет.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Народы Поволжья- Чуваши.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39952" y="4221088"/>
            <a:ext cx="46805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Подготовили: 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Герасимова А. Н., 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высшей квалификационной категории</a:t>
            </a:r>
          </a:p>
          <a:p>
            <a:pPr algn="r"/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Сирачева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О.Н.,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воспитатель высшей квалификационной категории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7524" y="1196752"/>
            <a:ext cx="85689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ДОШКОЛЬНОЕ ОБРАЗОВАТЕЛЬНОЕ УЧРЕЖДЕНИЕ </a:t>
            </a:r>
          </a:p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 № 210 «ЛАДУШКИ» ГОРОДСКОГО ОКРУГА ТОЛЬЯТТИ </a:t>
            </a:r>
          </a:p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445030, САМАРСКАЯ ОБЛАСТЬ, Г. ТОЛЬЯТТТИ УЛ. 40 ЛЕТ ПОБЕДЫ Д. 32, </a:t>
            </a:r>
          </a:p>
          <a:p>
            <a:pPr algn="ctr"/>
            <a:r>
              <a:rPr lang="ru-RU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инн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6323091856, </a:t>
            </a:r>
            <a:r>
              <a:rPr lang="ru-RU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кпп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632101001, ТЕЛ/ФАКС  8 (8482)761515, , e-</a:t>
            </a:r>
            <a:r>
              <a:rPr lang="ru-RU" sz="1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mail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chgard210@edu.tgl.ru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20454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31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15616" y="1318320"/>
            <a:ext cx="6408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Традиционная кухня чувашского народа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1957771"/>
            <a:ext cx="414019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национальной кухне главное место отводится блюдам из ржаной муки: кислому хлебу, лепешкам, пирогам с мясной и рыбной начинкой (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хуплу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Чувашская кухня насчитывает также значительное количество мясных блюд из говядины, баранины, конины и домашней птицы.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Традиционным чувашским угощением является колбаса –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шарттан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приготовленная из овечьего желудка, начиненного мясом, чесноком и пряностями.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957771"/>
            <a:ext cx="3436951" cy="21721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590425" y="4129924"/>
            <a:ext cx="1188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Хуплу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3740" y="4570942"/>
            <a:ext cx="2441501" cy="18681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625873" y="5908630"/>
            <a:ext cx="1332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Шарттан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1899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608" y="2132856"/>
            <a:ext cx="662473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 </a:t>
            </a:r>
          </a:p>
          <a:p>
            <a:pPr algn="ctr"/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</a:p>
          <a:p>
            <a:pPr algn="ctr"/>
            <a:r>
              <a:rPr lang="ru-RU" sz="44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ВНИМАНИЕ!</a:t>
            </a:r>
            <a:endParaRPr lang="ru-RU" sz="44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7916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" y="-125399"/>
            <a:ext cx="9541884" cy="7162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7139" y="1148376"/>
            <a:ext cx="691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Самарская область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616" y="2636912"/>
            <a:ext cx="7704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6407" y="1610041"/>
            <a:ext cx="6413500" cy="489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1138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131840" y="1412776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597442"/>
            <a:ext cx="5046142" cy="46134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74723" y="2204864"/>
            <a:ext cx="33843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Самарской области проживают представители 157 национальностей! 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Основную часть населения Самарской области составляют русские . Также в Самарской области проживают татары, чуваши, мордва.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356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808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0730" y="1453952"/>
            <a:ext cx="424847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часть чувашей (814,5 тыс. человек, 67,7% населения края) проживает в Чувашской Республике. Расположена на востоке Восточно-Европейской равнины, преимущественно на правобережье Волги, между ее притоками Сурой и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Свиягой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На западе республика граничит с Нижегородской областью, на севере — с Республикой Марий Эл, на востоке — с Татарстаном, на юге — с Ульяновской областью, на юго-западе — с Республикой Мордовия.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9202" y="1124744"/>
            <a:ext cx="4343511" cy="52565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5292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3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3887" y="2492896"/>
            <a:ext cx="49685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Чуваши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третий основной народ Самарской области чуваши (84 105 человек, 2,7 % от общей численности населения). Они проживают в самой Самаре и в других городах, кроме того, в области есть немало сельских чувашских населенных пунктов.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220072" y="2852936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826663"/>
            <a:ext cx="3097213" cy="1328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3476" y="1491032"/>
            <a:ext cx="3816350" cy="47180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64185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47564" y="980728"/>
            <a:ext cx="78488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Чуваши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переселялись на плодородные земли бассейнов рек Большой Черемшан,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Кондурча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Сок 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Кинель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кон. 17 в., образование селений с их участием продолжалось до сер. 19 в. Заселение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Самар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региона, как и др. территорий дикого поля, стало возможно после возведения укреплённых постов для защиты от набегов кочевников. Мигранты, среди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которых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преобладали беглые крестьяне, переселялись из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Курмыш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 Ядрин., Чебоксар.,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Цивил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Свияж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 Казан.,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Симбир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уездов по причине малоземелья, тяжёлых повинностей, гнёта и произвола властей, насильствен. обращения в христианство, преследований за участие в крестьян. войнах.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564" y="3429000"/>
            <a:ext cx="8100900" cy="31380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03275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0094" y="1093386"/>
            <a:ext cx="3744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Чувашский национальный костюм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184482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33681"/>
            <a:ext cx="3365500" cy="4432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067944" y="1305793"/>
            <a:ext cx="468052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Традиционная женская одежда состояла из рубахи белого цвета (белый цвет считался священным), передника, различных украшений: шейных, нагрудных, наспинных, поясных подвесок. Украшения изготовлялись из монет, бисера,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кораллов,раковин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каури с применением тесьмы и кумача. Девушки носили шапочку (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тухья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с остроконечным верхом или без него, расшитую бисером, бусинками и серебряными монетами. Женский головной убор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хушпу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Мужчины носили рубаху и штаны, верхняя одежда состояла из холщового кафтана, поддевки из сукна, а зимняя – из шубы из овчины. Традиционной обувью служили лыковые лапти и кожаные сапоги.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87982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15816" y="1473277"/>
            <a:ext cx="3096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ВЕРОИСПОВЕДАНИЕ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44008" y="2132856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527" y="1873388"/>
            <a:ext cx="4035425" cy="33796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68047" y="2690336"/>
            <a:ext cx="396044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Большинство чувашей приняло христианство, но и сегодня в некоторых населенных пунктах области проживают чуваши – язычники.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Одна из особенностей обрядов чувашей – язычников заключается в установлении намогильного столба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юпа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23370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964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55776" y="1309410"/>
            <a:ext cx="3096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Праздничная культура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27984" y="2060848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3948" y="1988096"/>
            <a:ext cx="4395787" cy="40354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3568" y="2245514"/>
            <a:ext cx="309634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Популярным чувашским праздником является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Акатуй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(дословно переводится как «свадьба плуга»), который традиционно отмечался в связи с появлением растительности и началом полевых работ. Сегодня этот праздник обычно отмечают в начале лета.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80310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580</Words>
  <Application>Microsoft Office PowerPoint</Application>
  <PresentationFormat>Экран (4:3)</PresentationFormat>
  <Paragraphs>33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Алена Герасимова</dc:creator>
  <cp:lastModifiedBy>Алена Герасимова</cp:lastModifiedBy>
  <cp:revision>16</cp:revision>
  <dcterms:created xsi:type="dcterms:W3CDTF">2023-01-15T13:23:47Z</dcterms:created>
  <dcterms:modified xsi:type="dcterms:W3CDTF">2023-01-16T11:17:29Z</dcterms:modified>
</cp:coreProperties>
</file>