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3" r:id="rId3"/>
    <p:sldId id="269" r:id="rId4"/>
    <p:sldId id="260" r:id="rId5"/>
    <p:sldId id="261" r:id="rId6"/>
    <p:sldId id="258" r:id="rId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6" autoAdjust="0"/>
    <p:restoredTop sz="94660"/>
  </p:normalViewPr>
  <p:slideViewPr>
    <p:cSldViewPr showGuides="1">
      <p:cViewPr varScale="1">
        <p:scale>
          <a:sx n="75" d="100"/>
          <a:sy n="75" d="100"/>
        </p:scale>
        <p:origin x="-450" y="-10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0490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6965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34187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8878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03.02.2023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45940" y="2276872"/>
            <a:ext cx="8329031" cy="3240360"/>
          </a:xfrm>
        </p:spPr>
        <p:txBody>
          <a:bodyPr rtlCol="0"/>
          <a:lstStyle/>
          <a:p>
            <a:r>
              <a:rPr lang="ru-RU" dirty="0">
                <a:latin typeface="Bahnschrift SemiBold" panose="020B0502040204020203" pitchFamily="34" charset="0"/>
              </a:rPr>
              <a:t>Области</a:t>
            </a:r>
            <a:br>
              <a:rPr lang="ru-RU" dirty="0">
                <a:latin typeface="Bahnschrift SemiBold" panose="020B0502040204020203" pitchFamily="34" charset="0"/>
              </a:rPr>
            </a:br>
            <a:r>
              <a:rPr lang="ru-RU" dirty="0" smtClean="0">
                <a:latin typeface="Bahnschrift SemiBold" panose="020B0502040204020203" pitchFamily="34" charset="0"/>
              </a:rPr>
              <a:t>применения </a:t>
            </a:r>
            <a:r>
              <a:rPr lang="ru-RU" dirty="0">
                <a:latin typeface="Bahnschrift SemiBold" panose="020B0502040204020203" pitchFamily="34" charset="0"/>
              </a:rPr>
              <a:t>тригонометрии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2444" y="548680"/>
            <a:ext cx="5054022" cy="43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t="66427" r="63025" b="10623"/>
          <a:stretch/>
        </p:blipFill>
        <p:spPr>
          <a:xfrm>
            <a:off x="1862947" y="2708920"/>
            <a:ext cx="6768752" cy="17702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13892" y="620688"/>
            <a:ext cx="7666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Здесь зашифровано слово, которое переводится с латинского как «изгиб, дуга». А что оно означает в геометрии?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269876" y="5805264"/>
            <a:ext cx="4752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Ответ</a:t>
            </a:r>
            <a:r>
              <a:rPr lang="en-US" sz="3200" dirty="0" smtClean="0"/>
              <a:t>:</a:t>
            </a:r>
            <a:r>
              <a:rPr lang="ru-RU" sz="3200" dirty="0"/>
              <a:t> </a:t>
            </a:r>
            <a:r>
              <a:rPr lang="ru-RU" sz="3200" dirty="0" smtClean="0"/>
              <a:t>синус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2598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Тригонометрия в физике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1264256" y="1593912"/>
            <a:ext cx="10441160" cy="3629000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/>
              <a:t>«Как устроено наше зрение и как создаются оптические иллюзии?», «Почему мы видим миражи?», «Как возникает радуга?», «Что такое полярное сияние</a:t>
            </a:r>
            <a:r>
              <a:rPr lang="ru-RU" dirty="0" smtClean="0"/>
              <a:t>?»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868" y="3587824"/>
            <a:ext cx="4360235" cy="327017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645697" y="3732132"/>
            <a:ext cx="61926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Простые тригонометрические формулы и значения синуса угла падения и преломления полупрямой предоставляют вероятность высчитать постоянный показатель преломления при переходе светового луча из сферы в сферу. </a:t>
            </a:r>
          </a:p>
        </p:txBody>
      </p:sp>
    </p:spTree>
    <p:extLst>
      <p:ext uri="{BB962C8B-B14F-4D97-AF65-F5344CB8AC3E}">
        <p14:creationId xmlns:p14="http://schemas.microsoft.com/office/powerpoint/2010/main" val="2593339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Тригонометрия в биологии и медицине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593436" y="2060848"/>
            <a:ext cx="4814586" cy="4536504"/>
          </a:xfrm>
        </p:spPr>
        <p:txBody>
          <a:bodyPr rtlCol="0">
            <a:normAutofit lnSpcReduction="10000"/>
          </a:bodyPr>
          <a:lstStyle/>
          <a:p>
            <a:r>
              <a:rPr lang="ru-RU" dirty="0"/>
              <a:t>Тригонометрия встречается и в природе. Движение рыб в воде происходит по закону синуса или косинуса, если зафиксировать точку на хвосте, а потом рассмотреть траекторию движения. При плавании тело рыбы принимает форму кривой, которая напоминает график функции y=</a:t>
            </a:r>
            <a:r>
              <a:rPr lang="ru-RU" dirty="0" err="1"/>
              <a:t>tgx</a:t>
            </a:r>
            <a:r>
              <a:rPr lang="ru-RU" dirty="0"/>
              <a:t>.</a:t>
            </a:r>
          </a:p>
          <a:p>
            <a:r>
              <a:rPr lang="ru-RU" dirty="0"/>
              <a:t>При полёте птицы траектория взмаха крыльев образует синусоиду.</a:t>
            </a:r>
          </a:p>
          <a:p>
            <a:pPr rtl="0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t="20814" r="776"/>
          <a:stretch/>
        </p:blipFill>
        <p:spPr>
          <a:xfrm>
            <a:off x="6310436" y="2276872"/>
            <a:ext cx="539283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194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dirty="0"/>
              <a:t>Тригонометрия в архитектуре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85901" y="1700808"/>
            <a:ext cx="3096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Из шести функций базовой тригонометрии синус, косинус и тангенс являются наиболее важными для архитектуры, поскольку они позволяют архитектору легко находить противоположные и смежные значения, связанные с углом или гипотенузой, и преобразовывать диагональный вектор в вектор горизонтальный и вертикальный.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1256" t="17240"/>
          <a:stretch/>
        </p:blipFill>
        <p:spPr>
          <a:xfrm>
            <a:off x="5086300" y="2128292"/>
            <a:ext cx="6762328" cy="4729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786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4132" y="116632"/>
            <a:ext cx="8283272" cy="2654064"/>
          </a:xfrm>
        </p:spPr>
        <p:txBody>
          <a:bodyPr rtlCol="0"/>
          <a:lstStyle/>
          <a:p>
            <a:pPr rtl="0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413892" y="2996952"/>
            <a:ext cx="9505056" cy="2088232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ru-RU" dirty="0" smtClean="0"/>
              <a:t>Знания тригонометрии необходимо не только для успешной сдачи ЕГЭ, но и для будущей жизни. Люди самых разных профессий используют элементы тригонометрии в своей работе.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9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символом Пи (широкоэкранный формат)</Template>
  <TotalTime>506</TotalTime>
  <Words>218</Words>
  <Application>Microsoft Office PowerPoint</Application>
  <PresentationFormat>Произвольный</PresentationFormat>
  <Paragraphs>18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Математика 16 х 9</vt:lpstr>
      <vt:lpstr>Области применения тригонометрии </vt:lpstr>
      <vt:lpstr>Презентация PowerPoint</vt:lpstr>
      <vt:lpstr>Тригонометрия в физике</vt:lpstr>
      <vt:lpstr>Тригонометрия в биологии и медицине</vt:lpstr>
      <vt:lpstr>Тригонометрия в архитектуре</vt:lpstr>
      <vt:lpstr>Заключение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Области применения тригонометрии</dc:title>
  <dc:creator>Анастасия</dc:creator>
  <cp:lastModifiedBy>Учитель</cp:lastModifiedBy>
  <cp:revision>14</cp:revision>
  <dcterms:created xsi:type="dcterms:W3CDTF">2023-01-14T08:00:35Z</dcterms:created>
  <dcterms:modified xsi:type="dcterms:W3CDTF">2023-02-03T16:43:06Z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