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67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6" r:id="rId11"/>
    <p:sldId id="275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700" autoAdjust="0"/>
  </p:normalViewPr>
  <p:slideViewPr>
    <p:cSldViewPr>
      <p:cViewPr varScale="1">
        <p:scale>
          <a:sx n="82" d="100"/>
          <a:sy n="82" d="100"/>
        </p:scale>
        <p:origin x="1474" y="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595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396319" y="802299"/>
            <a:ext cx="5618515" cy="2541431"/>
          </a:xfrm>
        </p:spPr>
        <p:txBody>
          <a:bodyPr bIns="0" anchor="b">
            <a:normAutofit/>
          </a:bodyPr>
          <a:lstStyle>
            <a:lvl1pPr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96319" y="3531205"/>
            <a:ext cx="5618515" cy="977621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1600" b="0" cap="all" baseline="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396319" y="329308"/>
            <a:ext cx="3086292" cy="30920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34703" y="798973"/>
            <a:ext cx="802005" cy="503578"/>
          </a:xfrm>
        </p:spPr>
        <p:txBody>
          <a:bodyPr/>
          <a:lstStyle/>
          <a:p>
            <a:fld id="{C4C0B098-7753-48B8-9C29-DD60593DAED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2396319" y="3528542"/>
            <a:ext cx="5618515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57420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80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18028" y="798974"/>
            <a:ext cx="1103027" cy="465988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3491" y="798974"/>
            <a:ext cx="5301095" cy="465988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6918028" y="798974"/>
            <a:ext cx="0" cy="4659889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7053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824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1756130"/>
            <a:ext cx="5617002" cy="1887950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2" y="3806196"/>
            <a:ext cx="5617002" cy="1012929"/>
          </a:xfrm>
        </p:spPr>
        <p:txBody>
          <a:bodyPr tIns="91440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t>‹#›</a:t>
            </a:fld>
            <a:endParaRPr lang="ru-RU"/>
          </a:p>
        </p:txBody>
      </p:sp>
      <p:cxnSp>
        <p:nvCxnSpPr>
          <p:cNvPr id="15" name="Straight Connector 14"/>
          <p:cNvCxnSpPr/>
          <p:nvPr/>
        </p:nvCxnSpPr>
        <p:spPr>
          <a:xfrm>
            <a:off x="1443491" y="3804985"/>
            <a:ext cx="56170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58799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890"/>
            <a:ext cx="6571343" cy="1059305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3490" y="2013936"/>
            <a:ext cx="3125871" cy="343756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89182" y="2013936"/>
            <a:ext cx="3125652" cy="3437559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t>‹#›</a:t>
            </a:fld>
            <a:endParaRPr lang="ru-RU"/>
          </a:p>
        </p:txBody>
      </p:sp>
      <p:cxnSp>
        <p:nvCxnSpPr>
          <p:cNvPr id="33" name="Straight Connector 32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21391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6" name="Straight Connector 35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3491" y="804164"/>
            <a:ext cx="6571344" cy="1056319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9550"/>
            <a:ext cx="3125766" cy="801943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3491" y="2824270"/>
            <a:ext cx="3125766" cy="2644457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9182" y="2023004"/>
            <a:ext cx="3125652" cy="802237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2200" b="0" cap="all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89182" y="2821491"/>
            <a:ext cx="3125652" cy="263737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4736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Straight Connector 31"/>
          <p:cNvCxnSpPr/>
          <p:nvPr/>
        </p:nvCxnSpPr>
        <p:spPr>
          <a:xfrm>
            <a:off x="1443491" y="1847088"/>
            <a:ext cx="6571343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5607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01948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39042" y="798973"/>
            <a:ext cx="2425950" cy="2247117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656" y="798974"/>
            <a:ext cx="3828178" cy="4658826"/>
          </a:xfrm>
        </p:spPr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39042" y="3205492"/>
            <a:ext cx="2427369" cy="2248181"/>
          </a:xfrm>
        </p:spPr>
        <p:txBody>
          <a:bodyPr>
            <a:normAutofit/>
          </a:bodyPr>
          <a:lstStyle>
            <a:lvl1pPr marL="0" indent="0" algn="l">
              <a:buNone/>
              <a:defRPr sz="16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C57EC9-4F74-42F2-98C4-5670DEA0606A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t>‹#›</a:t>
            </a:fld>
            <a:endParaRPr lang="ru-RU"/>
          </a:p>
        </p:txBody>
      </p:sp>
      <p:cxnSp>
        <p:nvCxnSpPr>
          <p:cNvPr id="17" name="Straight Connector 16"/>
          <p:cNvCxnSpPr/>
          <p:nvPr/>
        </p:nvCxnSpPr>
        <p:spPr>
          <a:xfrm>
            <a:off x="1441748" y="3205491"/>
            <a:ext cx="2423276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148340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4996501" y="482171"/>
            <a:ext cx="3511387" cy="5149101"/>
            <a:chOff x="6852919" y="583365"/>
            <a:chExt cx="4681849" cy="5181928"/>
          </a:xfrm>
        </p:grpSpPr>
        <p:sp>
          <p:nvSpPr>
            <p:cNvPr id="14" name="Rectangle 13"/>
            <p:cNvSpPr/>
            <p:nvPr/>
          </p:nvSpPr>
          <p:spPr>
            <a:xfrm>
              <a:off x="6852919" y="583365"/>
              <a:ext cx="4681849" cy="5181928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Rectangle 14"/>
            <p:cNvSpPr/>
            <p:nvPr/>
          </p:nvSpPr>
          <p:spPr>
            <a:xfrm>
              <a:off x="7273787" y="915806"/>
              <a:ext cx="3844017" cy="4507918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148" y="1129513"/>
            <a:ext cx="3244935" cy="1830584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40128" y="1122543"/>
            <a:ext cx="2234998" cy="3866327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43492" y="3145992"/>
            <a:ext cx="3240286" cy="2003742"/>
          </a:xfrm>
        </p:spPr>
        <p:txBody>
          <a:bodyPr>
            <a:normAutofit/>
          </a:bodyPr>
          <a:lstStyle>
            <a:lvl1pPr marL="0" indent="0" algn="l">
              <a:buNone/>
              <a:defRPr sz="18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436664" y="5469857"/>
            <a:ext cx="3252420" cy="320123"/>
          </a:xfrm>
        </p:spPr>
        <p:txBody>
          <a:bodyPr/>
          <a:lstStyle>
            <a:lvl1pPr algn="l">
              <a:defRPr/>
            </a:lvl1pPr>
          </a:lstStyle>
          <a:p>
            <a:fld id="{8DC57EC9-4F74-42F2-98C4-5670DEA0606A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37530" y="318641"/>
            <a:ext cx="3251553" cy="320931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C0B098-7753-48B8-9C29-DD60593DAED7}" type="slidenum">
              <a:rPr lang="ru-RU" smtClean="0"/>
              <a:t>‹#›</a:t>
            </a:fld>
            <a:endParaRPr lang="ru-RU"/>
          </a:p>
        </p:txBody>
      </p:sp>
      <p:cxnSp>
        <p:nvCxnSpPr>
          <p:cNvPr id="31" name="Straight Connector 30"/>
          <p:cNvCxnSpPr/>
          <p:nvPr/>
        </p:nvCxnSpPr>
        <p:spPr>
          <a:xfrm>
            <a:off x="1441281" y="3143605"/>
            <a:ext cx="324201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3354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015734"/>
            <a:ext cx="9144000" cy="4079520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00" t="1538" r="12500" b="-1538"/>
          <a:stretch/>
        </p:blipFill>
        <p:spPr>
          <a:xfrm>
            <a:off x="-1" y="6095253"/>
            <a:ext cx="9144001" cy="774727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0" y="6101127"/>
            <a:ext cx="914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43491" y="804520"/>
            <a:ext cx="6571343" cy="10492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3491" y="2015733"/>
            <a:ext cx="6571343" cy="34506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46542" y="330370"/>
            <a:ext cx="2368292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57EC9-4F74-42F2-98C4-5670DEA0606A}" type="datetimeFigureOut">
              <a:rPr lang="ru-RU" smtClean="0"/>
              <a:t>02.02.2023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43491" y="329308"/>
            <a:ext cx="4034004" cy="3092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7725" y="798973"/>
            <a:ext cx="795746" cy="503578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2800">
                <a:solidFill>
                  <a:schemeClr val="accent1"/>
                </a:solidFill>
              </a:defRPr>
            </a:lvl1pPr>
          </a:lstStyle>
          <a:p>
            <a:fld id="{C4C0B098-7753-48B8-9C29-DD60593DAED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46398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4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12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1764" y="86435"/>
            <a:ext cx="8820472" cy="3240360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Презентация на тему: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 </a:t>
            </a:r>
            <a:r>
              <a:rPr lang="ru-RU" i="1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дорожного движения. Начало.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63721" y="4797152"/>
            <a:ext cx="5618515" cy="977621"/>
          </a:xfrm>
        </p:spPr>
        <p:txBody>
          <a:bodyPr>
            <a:normAutofit/>
          </a:bodyPr>
          <a:lstStyle/>
          <a:p>
            <a:r>
              <a:rPr lang="ru-RU" cap="none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Асеева А. А. </a:t>
            </a:r>
          </a:p>
          <a:p>
            <a:r>
              <a:rPr lang="ru-RU" cap="none" dirty="0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</a:t>
            </a:r>
            <a:r>
              <a:rPr lang="ru-RU" cap="none">
                <a:solidFill>
                  <a:schemeClr val="accent1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Воронеж, 2023г.</a:t>
            </a:r>
            <a:endParaRPr lang="ru-RU" cap="none" dirty="0">
              <a:solidFill>
                <a:schemeClr val="accent1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97210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DD61F8C-CC9C-40C3-818C-CA1A65BCD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4B37C76A-8B99-40AE-8F9B-87360FD124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4232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188803F-0AB6-4B7B-8C2A-2FA060AED2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6328" y="2348880"/>
            <a:ext cx="6571343" cy="34885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800" i="1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1662163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6632"/>
            <a:ext cx="8229600" cy="5098578"/>
          </a:xfrm>
        </p:spPr>
        <p:txBody>
          <a:bodyPr>
            <a:normAutofit fontScale="90000"/>
          </a:bodyPr>
          <a:lstStyle/>
          <a:p>
            <a:pPr algn="l"/>
            <a:br>
              <a:rPr lang="ru-RU" sz="2800" b="1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Цель</a:t>
            </a:r>
            <a:r>
              <a:rPr lang="ru-RU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навыки безопасного поведения на дорогах.</a:t>
            </a:r>
            <a:br>
              <a:rPr lang="ru-RU" sz="2800" dirty="0">
                <a:solidFill>
                  <a:schemeClr val="bg1"/>
                </a:solidFill>
              </a:rPr>
            </a:br>
            <a:br>
              <a:rPr lang="ru-RU" sz="2800" dirty="0">
                <a:solidFill>
                  <a:schemeClr val="bg1"/>
                </a:solidFill>
              </a:rPr>
            </a:b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b="1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Задачи</a:t>
            </a:r>
            <a:r>
              <a:rPr lang="ru-RU" sz="2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: 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-активизировать речь детей</a:t>
            </a:r>
            <a:b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-познакомить детей со светофором, его значением</a:t>
            </a:r>
            <a:b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-познакомить с транспортными средствами </a:t>
            </a:r>
            <a:b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-закрепить названия цветов( красный, желтый, зеленый)</a:t>
            </a:r>
            <a:b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chemeClr val="accent1">
                    <a:lumMod val="40000"/>
                    <a:lumOff val="6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-приучать детей выполнять правила, действовать в коллективе</a:t>
            </a:r>
            <a:br>
              <a:rPr lang="ru-RU" sz="2800" dirty="0">
                <a:solidFill>
                  <a:schemeClr val="bg1"/>
                </a:solidFill>
              </a:rPr>
            </a:br>
            <a:br>
              <a:rPr lang="ru-RU" sz="2800" dirty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8444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721E94-F19A-4B85-8F57-A72AEBF869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686FA5A7-81DC-40B9-B739-81021A9B36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45051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68E4367-DD14-4328-9D2A-E888C9B657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584BA1D2-C73F-469A-A2B3-820610995E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001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897049-CF0D-4C4B-AD40-07A0867733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04370CD4-98B3-43FC-8C45-343A43CA62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6174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052C627-F631-4BEC-842B-89FCD8ACC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D22D7017-1D6C-43F3-824C-BFDE658572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71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25E4D9E-4632-495C-9E56-83A0833526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F7DAF2BC-FC30-4F7B-ADA3-E084AE30AB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8605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43F978A-E19C-4031-985B-976ED5063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B91D123B-3552-43B5-8AA1-15D238D51C9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87797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4E16F50-D1E9-4D29-A9A9-EAD3B24DE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33FC6CEC-E62F-46A7-B69B-F501781228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438865"/>
      </p:ext>
    </p:extLst>
  </p:cSld>
  <p:clrMapOvr>
    <a:masterClrMapping/>
  </p:clrMapOvr>
</p:sld>
</file>

<file path=ppt/theme/theme1.xml><?xml version="1.0" encoding="utf-8"?>
<a:theme xmlns:a="http://schemas.openxmlformats.org/drawingml/2006/main" name="Галерея">
  <a:themeElements>
    <a:clrScheme name="Галерея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Галерея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алерея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43000" r="43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Gallery</Template>
  <TotalTime>1263</TotalTime>
  <Words>87</Words>
  <Application>Microsoft Office PowerPoint</Application>
  <PresentationFormat>Экран (4:3)</PresentationFormat>
  <Paragraphs>5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Gill Sans MT</vt:lpstr>
      <vt:lpstr>Times New Roman</vt:lpstr>
      <vt:lpstr>Галерея</vt:lpstr>
      <vt:lpstr>Презентация на тему: Правила дорожного движения. Начало.</vt:lpstr>
      <vt:lpstr> Цель: прививать навыки безопасного поведения на дорогах.   Задачи:  -активизировать речь детей -познакомить детей со светофором, его значением -познакомить с транспортными средствами  -закрепить названия цветов( красный, желтый, зеленый) -приучать детей выполнять правила, действовать в коллективе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на тему:</dc:title>
  <dc:creator>Nastya</dc:creator>
  <cp:lastModifiedBy>User</cp:lastModifiedBy>
  <cp:revision>27</cp:revision>
  <dcterms:created xsi:type="dcterms:W3CDTF">2012-12-13T20:32:29Z</dcterms:created>
  <dcterms:modified xsi:type="dcterms:W3CDTF">2023-02-03T03:59:55Z</dcterms:modified>
</cp:coreProperties>
</file>