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7" r:id="rId3"/>
    <p:sldId id="258" r:id="rId4"/>
    <p:sldId id="259" r:id="rId5"/>
    <p:sldId id="260" r:id="rId6"/>
    <p:sldId id="263" r:id="rId7"/>
    <p:sldId id="264" r:id="rId8"/>
    <p:sldId id="261" r:id="rId9"/>
    <p:sldId id="262" r:id="rId10"/>
    <p:sldId id="269" r:id="rId11"/>
    <p:sldId id="265" r:id="rId12"/>
    <p:sldId id="270" r:id="rId13"/>
    <p:sldId id="268" r:id="rId14"/>
    <p:sldId id="271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4" autoAdjust="0"/>
    <p:restoredTop sz="94624" autoAdjust="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5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09FDF-CF4D-4538-A8FB-2AEAF0239A9A}" type="datetimeFigureOut">
              <a:rPr lang="ru-RU"/>
              <a:pPr>
                <a:defRPr/>
              </a:pPr>
              <a:t>03.02.2023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47C046-94A7-477D-AE1F-356E8F9467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349C98-EFC1-4222-92C0-210849D25D1A}" type="datetimeFigureOut">
              <a:rPr lang="ru-RU"/>
              <a:pPr>
                <a:defRPr/>
              </a:pPr>
              <a:t>03.02.2023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50C1E5-E113-4C69-BA25-0F0E595A24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7D594B-41BC-44F7-805D-CDAAA653291A}" type="datetimeFigureOut">
              <a:rPr lang="ru-RU"/>
              <a:pPr>
                <a:defRPr/>
              </a:pPr>
              <a:t>03.02.2023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3C801-92FD-4DCB-8EB5-8007A13DEB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87BDB-3DD2-40B7-A6E6-CB9E3F9791D7}" type="datetimeFigureOut">
              <a:rPr lang="ru-RU"/>
              <a:pPr>
                <a:defRPr/>
              </a:pPr>
              <a:t>03.02.2023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C5520-117D-4D91-84F0-85C0AFD3D7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7222D-EE11-4F3C-8978-94FD17774FB2}" type="datetimeFigureOut">
              <a:rPr lang="ru-RU"/>
              <a:pPr>
                <a:defRPr/>
              </a:pPr>
              <a:t>03.02.2023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DA0C17-FD86-484D-94F2-EAAC206238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4565DD-E3CF-4692-880F-F27069BEA629}" type="datetimeFigureOut">
              <a:rPr lang="ru-RU"/>
              <a:pPr>
                <a:defRPr/>
              </a:pPr>
              <a:t>03.02.2023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B47258-071E-4335-A7B9-6765C75F29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4074C-B93C-486A-BA5F-C7E68F1123D1}" type="datetimeFigureOut">
              <a:rPr lang="ru-RU"/>
              <a:pPr>
                <a:defRPr/>
              </a:pPr>
              <a:t>03.02.2023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CE6B5-013F-4012-A24B-28349E62BB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6AC6E-0980-4656-B6DA-A37551ADA141}" type="datetimeFigureOut">
              <a:rPr lang="ru-RU"/>
              <a:pPr>
                <a:defRPr/>
              </a:pPr>
              <a:t>03.02.2023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54D102-115C-4274-AF72-4ED6444F8E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22EA1E-02A4-4F23-9ACF-5E589E9B66D4}" type="datetimeFigureOut">
              <a:rPr lang="ru-RU"/>
              <a:pPr>
                <a:defRPr/>
              </a:pPr>
              <a:t>03.02.2023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D7FBC-6ECD-4E20-818C-ABA7912A42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8184B-5147-44E8-BB7A-C61508E00050}" type="datetimeFigureOut">
              <a:rPr lang="ru-RU"/>
              <a:pPr>
                <a:defRPr/>
              </a:pPr>
              <a:t>03.02.2023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6C14AB-D61D-4D26-B747-1B15370C53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7B0BA-CAFC-45CD-96E5-49BF8639DF24}" type="datetimeFigureOut">
              <a:rPr lang="ru-RU"/>
              <a:pPr>
                <a:defRPr/>
              </a:pPr>
              <a:t>03.02.2023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58F900-7D7F-4C3D-A800-1CF47AB7B9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115023E-1349-4F59-9D4F-0C17D0B834DB}" type="datetimeFigureOut">
              <a:rPr lang="ru-RU"/>
              <a:pPr>
                <a:defRPr/>
              </a:pPr>
              <a:t>03.02.2023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CA3B9CC-46AB-4B45-BB6A-849ECB4705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5" r:id="rId1"/>
    <p:sldLayoutId id="2147483694" r:id="rId2"/>
    <p:sldLayoutId id="2147483696" r:id="rId3"/>
    <p:sldLayoutId id="2147483693" r:id="rId4"/>
    <p:sldLayoutId id="2147483692" r:id="rId5"/>
    <p:sldLayoutId id="2147483691" r:id="rId6"/>
    <p:sldLayoutId id="2147483690" r:id="rId7"/>
    <p:sldLayoutId id="2147483689" r:id="rId8"/>
    <p:sldLayoutId id="2147483688" r:id="rId9"/>
    <p:sldLayoutId id="2147483687" r:id="rId10"/>
    <p:sldLayoutId id="214748368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20688"/>
            <a:ext cx="7772400" cy="1470025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>
                <a:solidFill>
                  <a:schemeClr val="bg2"/>
                </a:solidFill>
              </a:rPr>
              <a:t>Поможем птицам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913" y="4508500"/>
            <a:ext cx="6400800" cy="1752600"/>
          </a:xfrm>
        </p:spPr>
        <p:txBody>
          <a:bodyPr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Детско-взрослый проект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2 средней группы МБДОУ </a:t>
            </a:r>
            <a:r>
              <a:rPr lang="ru-RU" dirty="0" err="1">
                <a:solidFill>
                  <a:schemeClr val="tx2">
                    <a:lumMod val="25000"/>
                  </a:schemeClr>
                </a:solidFill>
              </a:rPr>
              <a:t>д</a:t>
            </a: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/с50 г.Ачинска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Воспитатель: </a:t>
            </a:r>
            <a:r>
              <a:rPr lang="ru-RU" dirty="0" err="1">
                <a:solidFill>
                  <a:schemeClr val="tx2">
                    <a:lumMod val="25000"/>
                  </a:schemeClr>
                </a:solidFill>
              </a:rPr>
              <a:t>Любомирская</a:t>
            </a:r>
            <a:r>
              <a:rPr lang="ru-RU" dirty="0">
                <a:solidFill>
                  <a:schemeClr val="tx2">
                    <a:lumMod val="25000"/>
                  </a:schemeClr>
                </a:solidFill>
              </a:rPr>
              <a:t> Е.Г.</a:t>
            </a:r>
          </a:p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/>
              <a:t>Игровые образовательные ситуации</a:t>
            </a:r>
          </a:p>
        </p:txBody>
      </p:sp>
      <p:pic>
        <p:nvPicPr>
          <p:cNvPr id="1026" name="Picture 2" descr="C:\Users\ДНСэ\Desktop\фото Поможем птицам\20160215_16163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340768"/>
            <a:ext cx="3831653" cy="2160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7" name="Picture 3" descr="C:\Users\ДНСэ\Desktop\фото Поможем птицам\20160215_16191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1340768"/>
            <a:ext cx="3831652" cy="2160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8" name="Picture 4" descr="C:\Users\ДНСэ\Desktop\фото Поможем птицам\20160215_16272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4077072"/>
            <a:ext cx="3831652" cy="2160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029" name="Picture 5" descr="C:\Users\ДНСэ\Desktop\фото Поможем птицам\20160215_16224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4149080"/>
            <a:ext cx="3831652" cy="2160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900113" y="3500438"/>
            <a:ext cx="32607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П</a:t>
            </a:r>
            <a:r>
              <a:rPr lang="en-US"/>
              <a:t>/</a:t>
            </a:r>
            <a:r>
              <a:rPr lang="ru-RU"/>
              <a:t>и «Найди свою кормушку»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684213" y="6237288"/>
            <a:ext cx="3689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П</a:t>
            </a:r>
            <a:r>
              <a:rPr lang="en-US"/>
              <a:t>/</a:t>
            </a:r>
            <a:r>
              <a:rPr lang="ru-RU"/>
              <a:t>и  «Воробышки и автомобиль»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292725" y="3500438"/>
            <a:ext cx="26685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Д</a:t>
            </a:r>
            <a:r>
              <a:rPr lang="en-US"/>
              <a:t>/</a:t>
            </a:r>
            <a:r>
              <a:rPr lang="ru-RU"/>
              <a:t>и «Собери картинку»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076825" y="6308725"/>
            <a:ext cx="33782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Д</a:t>
            </a:r>
            <a:r>
              <a:rPr lang="en-US"/>
              <a:t>/</a:t>
            </a:r>
            <a:r>
              <a:rPr lang="ru-RU"/>
              <a:t>и «Кормушка для синички»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3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3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4" descr="20160210_10101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5926" y="134938"/>
            <a:ext cx="5451475" cy="322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2530" name="Picture 5" descr="20160210_10102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848" y="3501008"/>
            <a:ext cx="5497513" cy="3096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227763" y="333375"/>
            <a:ext cx="20320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Рассматривание </a:t>
            </a:r>
          </a:p>
          <a:p>
            <a:r>
              <a:rPr lang="ru-RU"/>
              <a:t>иллюстраций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2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/>
              <a:t>Взаимодействие с родителями</a:t>
            </a:r>
          </a:p>
        </p:txBody>
      </p:sp>
      <p:pic>
        <p:nvPicPr>
          <p:cNvPr id="2050" name="Picture 2" descr="C:\Users\ДНСэ\Desktop\фото Поможем птицам\20160216_1344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3831652" cy="2160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051" name="Picture 3" descr="C:\Users\ДНСэ\Desktop\фото Поможем птицам\20160215_17033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124744"/>
            <a:ext cx="3831652" cy="2160000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5" name="Содержимое 4" descr="20160210_100828~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3933056"/>
            <a:ext cx="2973264" cy="206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84213" y="3284538"/>
            <a:ext cx="33131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Папки-передвижки и буклеты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435600" y="3284538"/>
            <a:ext cx="26892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Знакомство с проектом</a:t>
            </a:r>
          </a:p>
        </p:txBody>
      </p:sp>
      <p:pic>
        <p:nvPicPr>
          <p:cNvPr id="2052" name="Picture 4" descr="C:\Users\ДНСэ\Desktop\фото Поможем птицам\20160215_17312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4432038" y="4100181"/>
            <a:ext cx="2717224" cy="1887405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875463" y="5732463"/>
            <a:ext cx="20828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Экскурсия в парк </a:t>
            </a:r>
          </a:p>
          <a:p>
            <a:r>
              <a:rPr lang="ru-RU"/>
              <a:t>с мамой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539750" y="6021388"/>
            <a:ext cx="38195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Домашнее задание-рисунок</a:t>
            </a:r>
          </a:p>
          <a:p>
            <a:r>
              <a:rPr lang="ru-RU"/>
              <a:t>«Как я с мамой кормила голубей»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900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147248" cy="992088"/>
          </a:xfrm>
        </p:spPr>
        <p:txBody>
          <a:bodyPr/>
          <a:lstStyle/>
          <a:p>
            <a:pPr>
              <a:defRPr/>
            </a:pPr>
            <a:r>
              <a:rPr lang="ru-RU" sz="4400" dirty="0"/>
              <a:t>Предполагаемый результат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71550" y="1773238"/>
            <a:ext cx="7086600" cy="4608512"/>
          </a:xfrm>
        </p:spPr>
        <p:txBody>
          <a:bodyPr/>
          <a:lstStyle/>
          <a:p>
            <a:pPr marL="73025"/>
            <a:r>
              <a:rPr lang="ru-RU" sz="2800">
                <a:cs typeface="Times New Roman" pitchFamily="18" charset="0"/>
              </a:rPr>
              <a:t>-Проект  будет способствовать созданию условий для успешной социализации детей нашего детского сада, их личностного развития и  развитию творческого  потенциала всех его участников</a:t>
            </a:r>
          </a:p>
          <a:p>
            <a:pPr marL="73025"/>
            <a:r>
              <a:rPr lang="ru-RU" sz="2800">
                <a:cs typeface="Times New Roman" pitchFamily="18" charset="0"/>
              </a:rPr>
              <a:t>-Дети научатся наблюдать за птицами, делать выводы и использовать свои знания  при взаимодействии с живой природой.</a:t>
            </a:r>
          </a:p>
          <a:p>
            <a:pPr marL="73025"/>
            <a:r>
              <a:rPr lang="ru-RU" sz="2800">
                <a:cs typeface="Times New Roman" pitchFamily="18" charset="0"/>
              </a:rPr>
              <a:t>-Данный вид деятельности сплотит детей и родителей, родителей и детский сад.</a:t>
            </a:r>
          </a:p>
          <a:p>
            <a:pPr marL="73025">
              <a:buFont typeface="Arial" charset="0"/>
              <a:buChar char="•"/>
            </a:pPr>
            <a:endParaRPr lang="ru-RU" sz="2800">
              <a:cs typeface="Times New Roman" pitchFamily="18" charset="0"/>
            </a:endParaRPr>
          </a:p>
          <a:p>
            <a:pPr marL="73025"/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9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4" descr="D:\ПРОЕКТ-ПОКОРМИТЕ ПТИЦ ЗИМОЙ\6475920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250" y="260350"/>
            <a:ext cx="5819775" cy="42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39552" y="4941168"/>
            <a:ext cx="8271303" cy="83099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8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Благодарим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395288" y="188913"/>
            <a:ext cx="8424862" cy="6370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altLang="ru-RU" sz="2400" b="1" u="sng"/>
              <a:t>Вид проекта</a:t>
            </a:r>
            <a:r>
              <a:rPr lang="ru-RU" altLang="ru-RU" sz="2400" b="1"/>
              <a:t>: </a:t>
            </a:r>
            <a:r>
              <a:rPr lang="ru-RU" altLang="ru-RU" sz="2400"/>
              <a:t>познавательно-исследовательский</a:t>
            </a:r>
          </a:p>
          <a:p>
            <a:endParaRPr lang="ru-RU" altLang="ru-RU" sz="2400"/>
          </a:p>
          <a:p>
            <a:r>
              <a:rPr lang="ru-RU" sz="2400" b="1" u="sng"/>
              <a:t>Цель проекта</a:t>
            </a:r>
            <a:r>
              <a:rPr lang="ru-RU" sz="2400" b="1"/>
              <a:t>: </a:t>
            </a:r>
            <a:r>
              <a:rPr lang="ru-RU" sz="2400"/>
              <a:t>экологическое просвещение детей и родителей, оказание помощи птицам в зимний период</a:t>
            </a:r>
          </a:p>
          <a:p>
            <a:endParaRPr lang="ru-RU" sz="2400"/>
          </a:p>
          <a:p>
            <a:r>
              <a:rPr lang="ru-RU" sz="2400" b="1" u="sng"/>
              <a:t>Задачи</a:t>
            </a:r>
            <a:r>
              <a:rPr lang="ru-RU" sz="2400" b="1"/>
              <a:t>: -</a:t>
            </a:r>
            <a:r>
              <a:rPr lang="ru-RU" sz="2400"/>
              <a:t>приобщение детей и родителей к  природоохранной деятельности как к одному из средств формирования  экологической культуры</a:t>
            </a:r>
          </a:p>
          <a:p>
            <a:r>
              <a:rPr lang="ru-RU" sz="2400"/>
              <a:t>- формирование бережного отношения к природе, в частности к птицам</a:t>
            </a:r>
          </a:p>
          <a:p>
            <a:r>
              <a:rPr lang="ru-RU" sz="2400"/>
              <a:t>- развитие инициативы и творческого потенциала всех участников проекта</a:t>
            </a:r>
          </a:p>
          <a:p>
            <a:pPr>
              <a:buFontTx/>
              <a:buChar char="-"/>
            </a:pPr>
            <a:r>
              <a:rPr lang="ru-RU" sz="2400"/>
              <a:t>укрепление детско</a:t>
            </a:r>
            <a:r>
              <a:rPr lang="en-US" sz="2400"/>
              <a:t> – </a:t>
            </a:r>
            <a:r>
              <a:rPr lang="ru-RU" sz="2400"/>
              <a:t>родительских отношений и отношения ДОУ с родителями.</a:t>
            </a:r>
          </a:p>
          <a:p>
            <a:pPr>
              <a:buFontTx/>
              <a:buChar char="-"/>
            </a:pPr>
            <a:endParaRPr lang="ru-RU" sz="2400"/>
          </a:p>
          <a:p>
            <a:r>
              <a:rPr lang="ru-RU" altLang="ru-RU" sz="2400" b="1" u="sng"/>
              <a:t>Участники проекта</a:t>
            </a:r>
            <a:r>
              <a:rPr lang="ru-RU" altLang="ru-RU" sz="2400" b="1"/>
              <a:t>: </a:t>
            </a:r>
            <a:r>
              <a:rPr lang="ru-RU" altLang="ru-RU" sz="2400"/>
              <a:t>педагоги 2 средней группы,  воспитанники  и их родители</a:t>
            </a:r>
            <a:endParaRPr lang="ru-RU" sz="24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5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56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56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560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56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2560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256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2560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256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2560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8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256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2000" fill="hold"/>
                                        <p:tgtEl>
                                          <p:spTgt spid="256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2000"/>
                            </p:stCondLst>
                            <p:childTnLst>
                              <p:par>
                                <p:cTn id="35" presetID="2" presetClass="entr" presetSubtype="4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256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256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Текст 2"/>
          <p:cNvSpPr>
            <a:spLocks noGrp="1"/>
          </p:cNvSpPr>
          <p:nvPr>
            <p:ph type="body" idx="1"/>
          </p:nvPr>
        </p:nvSpPr>
        <p:spPr>
          <a:xfrm>
            <a:off x="395288" y="908050"/>
            <a:ext cx="8229600" cy="5445125"/>
          </a:xfrm>
        </p:spPr>
        <p:txBody>
          <a:bodyPr/>
          <a:lstStyle/>
          <a:p>
            <a:pPr marL="73025" eaLnBrk="1" hangingPunct="1">
              <a:defRPr/>
            </a:pPr>
            <a:r>
              <a:rPr lang="ru-RU" sz="2400" dirty="0">
                <a:latin typeface="+mj-lt"/>
              </a:rPr>
              <a:t>Взаимодействие человека с природой чрезвычайно актуальная проблема современности. Веками человек был потребителем по отношению к природе: жил и пользовался ее дарами, не задумываясь о последствиях.</a:t>
            </a:r>
          </a:p>
          <a:p>
            <a:pPr marL="73025" eaLnBrk="1" hangingPunct="1">
              <a:defRPr/>
            </a:pPr>
            <a:r>
              <a:rPr lang="ru-RU" sz="2400" dirty="0">
                <a:latin typeface="+mj-lt"/>
              </a:rPr>
              <a:t>Задача взрослых - воспитывать интерес у детей к нашим соседям по планете - птицам, желание узнавать новые факты их жизни, заботиться о них,  радоваться от сознания того, что делясь крохами, можно спасти птиц зимой от гибели. Дать детям элементарные знания о том, чем кормить птиц зимой. </a:t>
            </a:r>
          </a:p>
          <a:p>
            <a:pPr marL="73025" eaLnBrk="1" hangingPunct="1">
              <a:defRPr/>
            </a:pPr>
            <a:r>
              <a:rPr lang="ru-RU" sz="2400" dirty="0">
                <a:latin typeface="+mj-lt"/>
              </a:rPr>
              <a:t>В совместной работе с родителями мы должны создать условия для общения ребенка с миром природы и для посильной помощи нашим пернатым друзьям.</a:t>
            </a:r>
          </a:p>
          <a:p>
            <a:pPr marL="73025" eaLnBrk="1" hangingPunct="1">
              <a:defRPr/>
            </a:pPr>
            <a:endParaRPr lang="ru-RU" sz="2400" dirty="0"/>
          </a:p>
        </p:txBody>
      </p:sp>
      <p:sp>
        <p:nvSpPr>
          <p:cNvPr id="15364" name="Rectangle 4"/>
          <p:cNvSpPr>
            <a:spLocks noGrp="1"/>
          </p:cNvSpPr>
          <p:nvPr>
            <p:ph type="title" idx="4294967295"/>
          </p:nvPr>
        </p:nvSpPr>
        <p:spPr bwMode="auto">
          <a:xfrm>
            <a:off x="395536" y="0"/>
            <a:ext cx="822960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dirty="0">
                <a:ln>
                  <a:noFill/>
                </a:ln>
                <a:solidFill>
                  <a:schemeClr val="tx1"/>
                </a:solidFill>
                <a:effectLst/>
              </a:rPr>
              <a:t>Актуальность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53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53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153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IMG_0002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263" y="3860800"/>
            <a:ext cx="3598862" cy="269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IMG_000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3860800"/>
            <a:ext cx="3598862" cy="270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IMG_0005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263" y="908050"/>
            <a:ext cx="3598862" cy="269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8" descr="IMG_0001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908050"/>
            <a:ext cx="3597275" cy="269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9" descr="20160208_111127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00" y="1628775"/>
            <a:ext cx="2157413" cy="382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8" name="Rectangle 14"/>
          <p:cNvSpPr>
            <a:spLocks noGrp="1"/>
          </p:cNvSpPr>
          <p:nvPr>
            <p:ph type="title" idx="4294967295"/>
          </p:nvPr>
        </p:nvSpPr>
        <p:spPr bwMode="auto">
          <a:xfrm>
            <a:off x="468313" y="0"/>
            <a:ext cx="822960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>
                <a:ln>
                  <a:noFill/>
                </a:ln>
                <a:solidFill>
                  <a:schemeClr val="tx1"/>
                </a:solidFill>
                <a:effectLst/>
              </a:rPr>
              <a:t>Мы кормушки смастерили</a:t>
            </a:r>
          </a:p>
        </p:txBody>
      </p:sp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90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163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/>
          </p:cNvSpPr>
          <p:nvPr>
            <p:ph type="title" idx="4294967295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>
                <a:ln>
                  <a:noFill/>
                </a:ln>
                <a:solidFill>
                  <a:schemeClr val="tx1"/>
                </a:solidFill>
                <a:effectLst/>
              </a:rPr>
              <a:t>Мы столовую открыли</a:t>
            </a:r>
          </a:p>
        </p:txBody>
      </p:sp>
      <p:pic>
        <p:nvPicPr>
          <p:cNvPr id="17410" name="Содержимое 5" descr="IMG_0008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87450" y="1341438"/>
            <a:ext cx="6883400" cy="5162550"/>
          </a:xfrm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4" descr="IMG_001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564904"/>
            <a:ext cx="3598862" cy="270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0482" name="Picture 5" descr="IMG_001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2565400"/>
            <a:ext cx="3598863" cy="270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3559" name="Rectangle 7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3700" dirty="0">
                <a:ln>
                  <a:noFill/>
                </a:ln>
                <a:solidFill>
                  <a:schemeClr val="tx1"/>
                </a:solidFill>
                <a:effectLst/>
              </a:rPr>
              <a:t>В гости в первый день недели </a:t>
            </a:r>
            <a:br>
              <a:rPr lang="ru-RU" sz="370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lang="ru-RU" sz="3700" dirty="0">
                <a:ln>
                  <a:noFill/>
                </a:ln>
                <a:solidFill>
                  <a:schemeClr val="tx1"/>
                </a:solidFill>
                <a:effectLst/>
              </a:rPr>
              <a:t>К нам синицы прилетели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4" descr="IMG_002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913" y="1557338"/>
            <a:ext cx="6553200" cy="491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28677" name="Rectangle 5"/>
          <p:cNvSpPr>
            <a:spLocks noGrp="1"/>
          </p:cNvSpPr>
          <p:nvPr>
            <p:ph type="title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3700" dirty="0">
                <a:ln>
                  <a:noFill/>
                </a:ln>
                <a:solidFill>
                  <a:schemeClr val="tx1"/>
                </a:solidFill>
                <a:effectLst/>
              </a:rPr>
              <a:t>А во вторник, посмотри,</a:t>
            </a:r>
            <a:br>
              <a:rPr lang="ru-RU" sz="370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lang="ru-RU" sz="3700" dirty="0">
                <a:ln>
                  <a:noFill/>
                </a:ln>
                <a:solidFill>
                  <a:schemeClr val="tx1"/>
                </a:solidFill>
                <a:effectLst/>
              </a:rPr>
              <a:t>Прилетели снегири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15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6" name="Rectangle 8"/>
          <p:cNvSpPr>
            <a:spLocks noGrp="1"/>
          </p:cNvSpPr>
          <p:nvPr>
            <p:ph type="title" idx="4294967295"/>
          </p:nvPr>
        </p:nvSpPr>
        <p:spPr bwMode="auto">
          <a:xfrm>
            <a:off x="395288" y="0"/>
            <a:ext cx="822960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3700" dirty="0">
                <a:ln>
                  <a:noFill/>
                </a:ln>
                <a:solidFill>
                  <a:schemeClr val="tx1"/>
                </a:solidFill>
                <a:effectLst/>
              </a:rPr>
              <a:t>Продукты проекта</a:t>
            </a:r>
          </a:p>
        </p:txBody>
      </p:sp>
      <p:pic>
        <p:nvPicPr>
          <p:cNvPr id="18434" name="Содержимое 3" descr="0014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851920" y="1844824"/>
            <a:ext cx="1666875" cy="3455988"/>
          </a:xfrm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8435" name="Содержимое 8" descr="0015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23528" y="2564904"/>
            <a:ext cx="3246438" cy="2217738"/>
          </a:xfrm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8437" name="Содержимое 5" descr="20160126_17523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4005064"/>
            <a:ext cx="316865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8438" name="Picture 7" descr="20160210_100759~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1340768"/>
            <a:ext cx="2735262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042988" y="4797425"/>
            <a:ext cx="144621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аппликация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3924300" y="5300663"/>
            <a:ext cx="1444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аппликация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588125" y="6092825"/>
            <a:ext cx="1320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рисование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9000"/>
                            </p:stCondLst>
                            <p:childTnLst>
                              <p:par>
                                <p:cTn id="28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5" descr="IMG_002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3887788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19458" name="Picture 6" descr="IMG_0029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332656"/>
            <a:ext cx="3494087" cy="312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979613" y="3429000"/>
            <a:ext cx="8064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лепка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6011863" y="3500438"/>
            <a:ext cx="18621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раскрашивание</a:t>
            </a:r>
          </a:p>
        </p:txBody>
      </p:sp>
      <p:pic>
        <p:nvPicPr>
          <p:cNvPr id="7" name="Picture 2" descr="C:\Users\ДНСэ\Desktop\фото Поможем птицам\20160216_13450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4221088"/>
            <a:ext cx="3831652" cy="216000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708400" y="6308725"/>
            <a:ext cx="21955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поделки из бумаги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544</TotalTime>
  <Words>368</Words>
  <Application>Microsoft Office PowerPoint</Application>
  <PresentationFormat>Экран (4:3)</PresentationFormat>
  <Paragraphs>48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Поможем птицам</vt:lpstr>
      <vt:lpstr>Презентация PowerPoint</vt:lpstr>
      <vt:lpstr>Актуальность</vt:lpstr>
      <vt:lpstr>Мы кормушки смастерили</vt:lpstr>
      <vt:lpstr>Мы столовую открыли</vt:lpstr>
      <vt:lpstr>В гости в первый день недели  К нам синицы прилетели </vt:lpstr>
      <vt:lpstr>А во вторник, посмотри, Прилетели снегири </vt:lpstr>
      <vt:lpstr>Продукты проекта</vt:lpstr>
      <vt:lpstr>Презентация PowerPoint</vt:lpstr>
      <vt:lpstr>Игровые образовательные ситуации</vt:lpstr>
      <vt:lpstr>Презентация PowerPoint</vt:lpstr>
      <vt:lpstr>Взаимодействие с родителями</vt:lpstr>
      <vt:lpstr>Предполагаемый результат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Поможем птицам</dc:title>
  <dc:creator>Пользователь</dc:creator>
  <cp:lastModifiedBy>Пользователь</cp:lastModifiedBy>
  <cp:revision>7</cp:revision>
  <dcterms:created xsi:type="dcterms:W3CDTF">2016-02-13T12:46:26Z</dcterms:created>
  <dcterms:modified xsi:type="dcterms:W3CDTF">2023-02-03T02:10:00Z</dcterms:modified>
</cp:coreProperties>
</file>