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82" r:id="rId5"/>
    <p:sldId id="292" r:id="rId6"/>
    <p:sldId id="283" r:id="rId7"/>
    <p:sldId id="298" r:id="rId8"/>
    <p:sldId id="299" r:id="rId9"/>
    <p:sldId id="300" r:id="rId10"/>
    <p:sldId id="285" r:id="rId1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8EC20E35-A176-4012-BC5E-935CFFF8708E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574" autoAdjust="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9" d="100"/>
          <a:sy n="99" d="100"/>
        </p:scale>
        <p:origin x="3570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B76F666D-E0C2-435B-BAA8-9287F9E5D3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9FEBCAF-CB3F-4928-91AA-D61472F880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33DEFC8-6731-40D4-AD7B-F2D9640504BF}" type="datetime1">
              <a:rPr lang="ru-RU" noProof="1" smtClean="0"/>
              <a:t>03.02.2023</a:t>
            </a:fld>
            <a:endParaRPr lang="ru-RU" noProof="1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9256698-63C6-4CCC-81CB-EA5604C30F1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B2467FDA-05D7-4760-A373-5D6AEAAF42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82C0B10-7CAE-41E4-AB02-7E8B1FF2B898}" type="slidenum">
              <a:rPr lang="ru-RU" noProof="1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687537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6C5F666-77A2-462E-BDAC-6A463C483B8A}" type="datetime1">
              <a:rPr lang="ru-RU" noProof="1" smtClean="0"/>
              <a:t>03.02.2023</a:t>
            </a:fld>
            <a:endParaRPr lang="ru-RU" noProof="1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1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530193B-564F-4854-8A52-728F3FB19C85}" type="slidenum">
              <a:rPr lang="ru-RU" noProof="1" dirty="0" smtClean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6038165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noProof="1" dirty="0" smtClean="0"/>
              <a:t>1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9899226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noProof="1" dirty="0" smtClean="0"/>
              <a:t>2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4234614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noProof="1" dirty="0" smtClean="0"/>
              <a:t>3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132318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noProof="1" dirty="0" smtClean="0"/>
              <a:t>4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820106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8530193B-564F-4854-8A52-728F3FB19C85}" type="slidenum">
              <a:rPr lang="ru-RU" noProof="1" dirty="0" smtClean="0"/>
              <a:t>7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624068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с изображен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>
            <a:extLst>
              <a:ext uri="{FF2B5EF4-FFF2-40B4-BE49-F238E27FC236}">
                <a16:creationId xmlns:a16="http://schemas.microsoft.com/office/drawing/2014/main" id="{901FAF19-EC05-4368-9C23-D1307429BBA4}"/>
              </a:ext>
            </a:extLst>
          </p:cNvPr>
          <p:cNvSpPr/>
          <p:nvPr userDrawn="1"/>
        </p:nvSpPr>
        <p:spPr>
          <a:xfrm>
            <a:off x="8266176" y="4754879"/>
            <a:ext cx="2450592" cy="1664327"/>
          </a:xfrm>
          <a:prstGeom prst="ellipse">
            <a:avLst/>
          </a:prstGeom>
          <a:noFill/>
          <a:ln>
            <a:noFill/>
          </a:ln>
        </p:spPr>
        <p:txBody>
          <a:bodyPr vert="horz" lIns="72000" tIns="180000" rIns="180000" bIns="0" rtlCol="0" anchor="t">
            <a:noAutofit/>
          </a:bodyPr>
          <a:lstStyle/>
          <a:p>
            <a:pPr algn="r" rtl="0">
              <a:lnSpc>
                <a:spcPts val="4700"/>
              </a:lnSpc>
              <a:spcBef>
                <a:spcPct val="0"/>
              </a:spcBef>
            </a:pPr>
            <a:endParaRPr lang="ru-RU" sz="4500" noProof="1">
              <a:solidFill>
                <a:schemeClr val="bg1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6296D70-8C54-475E-8440-66769A72C583}"/>
              </a:ext>
            </a:extLst>
          </p:cNvPr>
          <p:cNvSpPr/>
          <p:nvPr userDrawn="1"/>
        </p:nvSpPr>
        <p:spPr>
          <a:xfrm>
            <a:off x="11832336" y="1097280"/>
            <a:ext cx="144000" cy="5321927"/>
          </a:xfrm>
          <a:prstGeom prst="rect">
            <a:avLst/>
          </a:prstGeom>
          <a:noFill/>
          <a:ln>
            <a:noFill/>
          </a:ln>
        </p:spPr>
        <p:txBody>
          <a:bodyPr vert="horz" lIns="72000" tIns="180000" rIns="180000" bIns="0" rtlCol="0" anchor="t">
            <a:noAutofit/>
          </a:bodyPr>
          <a:lstStyle/>
          <a:p>
            <a:pPr algn="r" rtl="0">
              <a:lnSpc>
                <a:spcPts val="4700"/>
              </a:lnSpc>
              <a:spcBef>
                <a:spcPct val="0"/>
              </a:spcBef>
            </a:pPr>
            <a:endParaRPr lang="ru-RU" sz="4500" noProof="1">
              <a:solidFill>
                <a:schemeClr val="bg1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BE77267-9F51-4226-989C-ED57465596ED}"/>
              </a:ext>
            </a:extLst>
          </p:cNvPr>
          <p:cNvSpPr/>
          <p:nvPr userDrawn="1"/>
        </p:nvSpPr>
        <p:spPr>
          <a:xfrm>
            <a:off x="0" y="6714000"/>
            <a:ext cx="12192000" cy="144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21000">
                <a:schemeClr val="tx1">
                  <a:lumMod val="75000"/>
                  <a:lumOff val="2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A2CC678-341F-44F8-AE2E-A6C84D75C56A}"/>
              </a:ext>
            </a:extLst>
          </p:cNvPr>
          <p:cNvSpPr/>
          <p:nvPr userDrawn="1"/>
        </p:nvSpPr>
        <p:spPr>
          <a:xfrm>
            <a:off x="0" y="0"/>
            <a:ext cx="12192000" cy="144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72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87A001A-FE8B-41CE-AC81-69D4A2339087}"/>
              </a:ext>
            </a:extLst>
          </p:cNvPr>
          <p:cNvSpPr/>
          <p:nvPr userDrawn="1"/>
        </p:nvSpPr>
        <p:spPr>
          <a:xfrm>
            <a:off x="0" y="92074"/>
            <a:ext cx="144000" cy="6629401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72000">
                <a:schemeClr val="tx1">
                  <a:lumMod val="75000"/>
                  <a:lumOff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B1416AC-94BD-4442-B771-E1ACAA70367E}"/>
              </a:ext>
            </a:extLst>
          </p:cNvPr>
          <p:cNvSpPr/>
          <p:nvPr userDrawn="1"/>
        </p:nvSpPr>
        <p:spPr>
          <a:xfrm>
            <a:off x="12048000" y="92074"/>
            <a:ext cx="144000" cy="6629401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7200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BDB31DC4-A207-4A23-8E7A-40D0ECD04FD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36000 w 12192000"/>
              <a:gd name="connsiteY0" fmla="*/ 36000 h 6858000"/>
              <a:gd name="connsiteX1" fmla="*/ 36000 w 12192000"/>
              <a:gd name="connsiteY1" fmla="*/ 6822000 h 6858000"/>
              <a:gd name="connsiteX2" fmla="*/ 12156000 w 12192000"/>
              <a:gd name="connsiteY2" fmla="*/ 6822000 h 6858000"/>
              <a:gd name="connsiteX3" fmla="*/ 12156000 w 12192000"/>
              <a:gd name="connsiteY3" fmla="*/ 36000 h 6858000"/>
              <a:gd name="connsiteX4" fmla="*/ 0 w 12192000"/>
              <a:gd name="connsiteY4" fmla="*/ 0 h 6858000"/>
              <a:gd name="connsiteX5" fmla="*/ 36000 w 12192000"/>
              <a:gd name="connsiteY5" fmla="*/ 0 h 6858000"/>
              <a:gd name="connsiteX6" fmla="*/ 12156000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36000 h 6858000"/>
              <a:gd name="connsiteX9" fmla="*/ 12192000 w 12192000"/>
              <a:gd name="connsiteY9" fmla="*/ 6822000 h 6858000"/>
              <a:gd name="connsiteX10" fmla="*/ 12192000 w 12192000"/>
              <a:gd name="connsiteY10" fmla="*/ 6858000 h 6858000"/>
              <a:gd name="connsiteX11" fmla="*/ 12156000 w 12192000"/>
              <a:gd name="connsiteY11" fmla="*/ 6858000 h 6858000"/>
              <a:gd name="connsiteX12" fmla="*/ 36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6822000 h 6858000"/>
              <a:gd name="connsiteX15" fmla="*/ 0 w 12192000"/>
              <a:gd name="connsiteY15" fmla="*/ 36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1"/>
          </a:p>
        </p:txBody>
      </p:sp>
      <p:sp>
        <p:nvSpPr>
          <p:cNvPr id="9" name="Рисунок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11905200" cy="6570000"/>
          </a:xfrm>
          <a:solidFill>
            <a:schemeClr val="tx1"/>
          </a:solidFill>
        </p:spPr>
        <p:txBody>
          <a:bodyPr lIns="0" rIns="1764000" rtlCol="0" anchor="ctr"/>
          <a:lstStyle>
            <a:lvl1pPr marL="0" indent="0" algn="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1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0000" y="359999"/>
            <a:ext cx="4416588" cy="5321927"/>
          </a:xfrm>
          <a:gradFill>
            <a:gsLst>
              <a:gs pos="0">
                <a:schemeClr val="tx1">
                  <a:lumMod val="75000"/>
                  <a:lumOff val="25000"/>
                  <a:alpha val="70000"/>
                </a:schemeClr>
              </a:gs>
              <a:gs pos="80000">
                <a:schemeClr val="tx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/>
              <a:t>Щелкните, чтобы изменить 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9999" y="5681926"/>
            <a:ext cx="4416587" cy="816075"/>
          </a:xfrm>
          <a:solidFill>
            <a:schemeClr val="tx1">
              <a:alpha val="80000"/>
            </a:schemeClr>
          </a:solidFill>
          <a:ln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 smtClean="0"/>
              <a:t>Образец подзаголовка</a:t>
            </a:r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334038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8FE0EB3-0FF4-4285-B9D3-90A5751B7BB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456F629-658F-4B7E-A1D1-2522EA76B0DD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35380A33-49FB-43FC-B60E-34A2E5556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8" name="Объект 2">
            <a:extLst>
              <a:ext uri="{FF2B5EF4-FFF2-40B4-BE49-F238E27FC236}">
                <a16:creationId xmlns:a16="http://schemas.microsoft.com/office/drawing/2014/main" id="{D0F16635-76F3-45F7-9385-A99504D2B901}"/>
              </a:ext>
            </a:extLst>
          </p:cNvPr>
          <p:cNvSpPr>
            <a:spLocks noGrp="1"/>
          </p:cNvSpPr>
          <p:nvPr>
            <p:ph idx="34" hasCustomPrompt="1"/>
          </p:nvPr>
        </p:nvSpPr>
        <p:spPr>
          <a:xfrm>
            <a:off x="431999" y="1008000"/>
            <a:ext cx="11339999" cy="4881523"/>
          </a:xfrm>
        </p:spPr>
        <p:txBody>
          <a:bodyPr rtlCol="0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734501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F449EF3-C757-4F43-906C-DE0FF6262B2F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216924A5-8BD5-4AC6-84B9-2F1A4AFCF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id="{70C8E421-28C0-4976-A17C-22789B6F3B1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199" y="1008000"/>
            <a:ext cx="5505225" cy="5168963"/>
          </a:xfrm>
        </p:spPr>
        <p:txBody>
          <a:bodyPr rtlCol="0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7AFEAA85-DD59-4B9B-B080-3368277EF650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432000" y="1008000"/>
            <a:ext cx="5587800" cy="5168963"/>
          </a:xfrm>
        </p:spPr>
        <p:txBody>
          <a:bodyPr rtlCol="0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8915521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F449EF3-C757-4F43-906C-DE0FF6262B2F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216924A5-8BD5-4AC6-84B9-2F1A4AFCF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12" name="Текст 4">
            <a:extLst>
              <a:ext uri="{FF2B5EF4-FFF2-40B4-BE49-F238E27FC236}">
                <a16:creationId xmlns:a16="http://schemas.microsoft.com/office/drawing/2014/main" id="{1EAE3C73-B1A9-4A3B-8DD2-5A3492079001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008000"/>
            <a:ext cx="5599800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3" name="Объект 5">
            <a:extLst>
              <a:ext uri="{FF2B5EF4-FFF2-40B4-BE49-F238E27FC236}">
                <a16:creationId xmlns:a16="http://schemas.microsoft.com/office/drawing/2014/main" id="{53A52FEF-F917-4982-9855-43A0DF5DA66B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1975912"/>
            <a:ext cx="5599800" cy="4213751"/>
          </a:xfrm>
        </p:spPr>
        <p:txBody>
          <a:bodyPr rtlCol="0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14" name="Текст 2">
            <a:extLst>
              <a:ext uri="{FF2B5EF4-FFF2-40B4-BE49-F238E27FC236}">
                <a16:creationId xmlns:a16="http://schemas.microsoft.com/office/drawing/2014/main" id="{DC1CA8AB-B7BE-4C9F-9A0A-C849A35AA64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008000"/>
            <a:ext cx="5565575" cy="823912"/>
          </a:xfrm>
        </p:spPr>
        <p:txBody>
          <a:bodyPr rtlCol="0" anchor="b"/>
          <a:lstStyle>
            <a:lvl1pPr marL="0" indent="0">
              <a:buNone/>
              <a:defRPr sz="24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id="{7B0DF164-9487-4D3F-BA7D-E273D7F5A2F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0" y="1975912"/>
            <a:ext cx="5565575" cy="4213751"/>
          </a:xfrm>
        </p:spPr>
        <p:txBody>
          <a:bodyPr rtlCol="0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3079216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 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F94EB5D3-F8CB-4E76-8D7E-FF441818EECB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1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3600000" cy="4679250"/>
          </a:xfrm>
        </p:spPr>
        <p:txBody>
          <a:bodyPr rtlCol="0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D4BCA97-F31B-451D-82F8-6E000DF2118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817AAC4-A657-4D75-A527-0307AFF2B17B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684F2FFD-7164-411A-96A5-A5211A6CAD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10" name="Объект 2">
            <a:extLst>
              <a:ext uri="{FF2B5EF4-FFF2-40B4-BE49-F238E27FC236}">
                <a16:creationId xmlns:a16="http://schemas.microsoft.com/office/drawing/2014/main" id="{34E38C26-A932-4007-84B1-21C1D9744A76}"/>
              </a:ext>
            </a:extLst>
          </p:cNvPr>
          <p:cNvSpPr>
            <a:spLocks noGrp="1"/>
          </p:cNvSpPr>
          <p:nvPr>
            <p:ph idx="33" hasCustomPrompt="1"/>
          </p:nvPr>
        </p:nvSpPr>
        <p:spPr>
          <a:xfrm>
            <a:off x="4302000" y="1512000"/>
            <a:ext cx="3600000" cy="4679250"/>
          </a:xfrm>
        </p:spPr>
        <p:txBody>
          <a:bodyPr rtlCol="0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id="{FA87EF18-D404-4A92-BE37-7AC9B7223D51}"/>
              </a:ext>
            </a:extLst>
          </p:cNvPr>
          <p:cNvSpPr>
            <a:spLocks noGrp="1"/>
          </p:cNvSpPr>
          <p:nvPr>
            <p:ph idx="34" hasCustomPrompt="1"/>
          </p:nvPr>
        </p:nvSpPr>
        <p:spPr>
          <a:xfrm>
            <a:off x="8172000" y="1512000"/>
            <a:ext cx="3600000" cy="4679250"/>
          </a:xfrm>
        </p:spPr>
        <p:txBody>
          <a:bodyPr rtlCol="0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654388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 столбц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дзаголовок 2">
            <a:extLst>
              <a:ext uri="{FF2B5EF4-FFF2-40B4-BE49-F238E27FC236}">
                <a16:creationId xmlns:a16="http://schemas.microsoft.com/office/drawing/2014/main" id="{9D7ACCB5-9A86-4F46-89E2-B79F48C9EC1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1"/>
              <a:t>Подзаголовок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32000" y="1512000"/>
            <a:ext cx="2160000" cy="4679250"/>
          </a:xfrm>
        </p:spPr>
        <p:txBody>
          <a:bodyPr rtlCol="0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F5B3657-F2AE-455A-BF81-1A0C2ACECD2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726412" y="1512000"/>
            <a:ext cx="2160588" cy="4679250"/>
          </a:xfrm>
        </p:spPr>
        <p:txBody>
          <a:bodyPr rtlCol="0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13" name="Текст 5">
            <a:extLst>
              <a:ext uri="{FF2B5EF4-FFF2-40B4-BE49-F238E27FC236}">
                <a16:creationId xmlns:a16="http://schemas.microsoft.com/office/drawing/2014/main" id="{6A983D98-E0AB-429A-9EC2-B50D4216D69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21412" y="1512000"/>
            <a:ext cx="2160588" cy="4679250"/>
          </a:xfrm>
        </p:spPr>
        <p:txBody>
          <a:bodyPr rtlCol="0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15" name="Текст 6">
            <a:extLst>
              <a:ext uri="{FF2B5EF4-FFF2-40B4-BE49-F238E27FC236}">
                <a16:creationId xmlns:a16="http://schemas.microsoft.com/office/drawing/2014/main" id="{755213BF-EF6D-45DC-A01B-DE6C2F23A6D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16412" y="1507535"/>
            <a:ext cx="2160588" cy="4679250"/>
          </a:xfrm>
        </p:spPr>
        <p:txBody>
          <a:bodyPr rtlCol="0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17" name="Текст 7">
            <a:extLst>
              <a:ext uri="{FF2B5EF4-FFF2-40B4-BE49-F238E27FC236}">
                <a16:creationId xmlns:a16="http://schemas.microsoft.com/office/drawing/2014/main" id="{77D6BBBA-F4A3-45D4-91BC-A405FFDC7C3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611412" y="1507535"/>
            <a:ext cx="2160588" cy="4683715"/>
          </a:xfrm>
        </p:spPr>
        <p:txBody>
          <a:bodyPr rtlCol="0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4" name="Нижний колонтитул 3">
            <a:extLst>
              <a:ext uri="{FF2B5EF4-FFF2-40B4-BE49-F238E27FC236}">
                <a16:creationId xmlns:a16="http://schemas.microsoft.com/office/drawing/2014/main" id="{2D09234E-176D-4BBF-9391-7B6F018C51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8B3FD9-234A-4B72-9A91-D7DD23D39CD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1FDBADDA-AF39-45A0-BBAB-A87608C0A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9748372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BE77267-9F51-4226-989C-ED57465596ED}"/>
              </a:ext>
            </a:extLst>
          </p:cNvPr>
          <p:cNvSpPr/>
          <p:nvPr userDrawn="1"/>
        </p:nvSpPr>
        <p:spPr>
          <a:xfrm>
            <a:off x="0" y="6714000"/>
            <a:ext cx="12192000" cy="144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21000">
                <a:schemeClr val="tx1">
                  <a:lumMod val="75000"/>
                  <a:lumOff val="2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A2CC678-341F-44F8-AE2E-A6C84D75C56A}"/>
              </a:ext>
            </a:extLst>
          </p:cNvPr>
          <p:cNvSpPr/>
          <p:nvPr userDrawn="1"/>
        </p:nvSpPr>
        <p:spPr>
          <a:xfrm>
            <a:off x="0" y="0"/>
            <a:ext cx="12192000" cy="144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72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87A001A-FE8B-41CE-AC81-69D4A2339087}"/>
              </a:ext>
            </a:extLst>
          </p:cNvPr>
          <p:cNvSpPr/>
          <p:nvPr userDrawn="1"/>
        </p:nvSpPr>
        <p:spPr>
          <a:xfrm>
            <a:off x="0" y="92074"/>
            <a:ext cx="144000" cy="6629401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72000">
                <a:schemeClr val="tx1">
                  <a:lumMod val="75000"/>
                  <a:lumOff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B1416AC-94BD-4442-B771-E1ACAA70367E}"/>
              </a:ext>
            </a:extLst>
          </p:cNvPr>
          <p:cNvSpPr/>
          <p:nvPr userDrawn="1"/>
        </p:nvSpPr>
        <p:spPr>
          <a:xfrm>
            <a:off x="12048000" y="92074"/>
            <a:ext cx="144000" cy="6629401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7200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BDB31DC4-A207-4A23-8E7A-40D0ECD04FD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36000 w 12192000"/>
              <a:gd name="connsiteY0" fmla="*/ 36000 h 6858000"/>
              <a:gd name="connsiteX1" fmla="*/ 36000 w 12192000"/>
              <a:gd name="connsiteY1" fmla="*/ 6822000 h 6858000"/>
              <a:gd name="connsiteX2" fmla="*/ 12156000 w 12192000"/>
              <a:gd name="connsiteY2" fmla="*/ 6822000 h 6858000"/>
              <a:gd name="connsiteX3" fmla="*/ 12156000 w 12192000"/>
              <a:gd name="connsiteY3" fmla="*/ 36000 h 6858000"/>
              <a:gd name="connsiteX4" fmla="*/ 0 w 12192000"/>
              <a:gd name="connsiteY4" fmla="*/ 0 h 6858000"/>
              <a:gd name="connsiteX5" fmla="*/ 36000 w 12192000"/>
              <a:gd name="connsiteY5" fmla="*/ 0 h 6858000"/>
              <a:gd name="connsiteX6" fmla="*/ 12156000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36000 h 6858000"/>
              <a:gd name="connsiteX9" fmla="*/ 12192000 w 12192000"/>
              <a:gd name="connsiteY9" fmla="*/ 6822000 h 6858000"/>
              <a:gd name="connsiteX10" fmla="*/ 12192000 w 12192000"/>
              <a:gd name="connsiteY10" fmla="*/ 6858000 h 6858000"/>
              <a:gd name="connsiteX11" fmla="*/ 12156000 w 12192000"/>
              <a:gd name="connsiteY11" fmla="*/ 6858000 h 6858000"/>
              <a:gd name="connsiteX12" fmla="*/ 36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6822000 h 6858000"/>
              <a:gd name="connsiteX15" fmla="*/ 0 w 12192000"/>
              <a:gd name="connsiteY15" fmla="*/ 36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1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60000" y="359999"/>
            <a:ext cx="4416588" cy="5321927"/>
          </a:xfrm>
          <a:gradFill>
            <a:gsLst>
              <a:gs pos="0">
                <a:schemeClr val="tx1">
                  <a:lumMod val="75000"/>
                  <a:lumOff val="25000"/>
                  <a:alpha val="70000"/>
                </a:schemeClr>
              </a:gs>
              <a:gs pos="80000">
                <a:schemeClr val="tx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/>
              <a:t>Щелкните, чтобы изменить 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9999" y="5681926"/>
            <a:ext cx="4416587" cy="816075"/>
          </a:xfrm>
          <a:solidFill>
            <a:schemeClr val="tx1">
              <a:alpha val="80000"/>
            </a:schemeClr>
          </a:solidFill>
          <a:ln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 smtClean="0"/>
              <a:t>Образец подзаголовка</a:t>
            </a:r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6245643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43600" y="2438399"/>
            <a:ext cx="5385600" cy="3044399"/>
          </a:xfrm>
          <a:gradFill>
            <a:gsLst>
              <a:gs pos="83186">
                <a:schemeClr val="tx1"/>
              </a:gs>
              <a:gs pos="0">
                <a:schemeClr val="accent1">
                  <a:alpha val="50000"/>
                </a:schemeClr>
              </a:gs>
              <a:gs pos="46000">
                <a:schemeClr val="accent1">
                  <a:lumMod val="50000"/>
                  <a:alpha val="90000"/>
                </a:schemeClr>
              </a:gs>
            </a:gsLst>
            <a:lin ang="3600000" scaled="0"/>
          </a:gradFill>
        </p:spPr>
        <p:txBody>
          <a:bodyPr lIns="72000" tIns="180000" rIns="180000" bIns="0" rtlCol="0" anchor="t"/>
          <a:lstStyle>
            <a:lvl1pPr algn="r">
              <a:lnSpc>
                <a:spcPts val="4700"/>
              </a:lnSpc>
              <a:defRPr sz="4500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/>
              <a:t>Щелкните, чтобы изменить 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48971" y="4479264"/>
            <a:ext cx="2851629" cy="749534"/>
          </a:xfrm>
          <a:solidFill>
            <a:schemeClr val="tx1">
              <a:alpha val="80000"/>
            </a:schemeClr>
          </a:solidFill>
          <a:ln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/>
                </a:gs>
              </a:gsLst>
              <a:lin ang="1080000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 smtClean="0"/>
              <a:t>Образец подзаголовка</a:t>
            </a:r>
            <a:endParaRPr lang="ru-RU" noProof="1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875849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F30A9B71-A789-4057-B729-15D78CF34E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601" y="3263898"/>
            <a:ext cx="4840085" cy="1626013"/>
          </a:xfrm>
          <a:gradFill>
            <a:gsLst>
              <a:gs pos="0">
                <a:schemeClr val="tx1">
                  <a:lumMod val="75000"/>
                  <a:lumOff val="25000"/>
                  <a:alpha val="70000"/>
                </a:schemeClr>
              </a:gs>
              <a:gs pos="80000">
                <a:schemeClr val="tx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/>
              <a:t>Заголовок слайда</a:t>
            </a:r>
          </a:p>
        </p:txBody>
      </p:sp>
      <p:sp>
        <p:nvSpPr>
          <p:cNvPr id="15" name="Текст 3">
            <a:extLst>
              <a:ext uri="{FF2B5EF4-FFF2-40B4-BE49-F238E27FC236}">
                <a16:creationId xmlns:a16="http://schemas.microsoft.com/office/drawing/2014/main" id="{4EF269EA-6AE9-449D-BE5A-03758EA88DDA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55601" y="4889910"/>
            <a:ext cx="4840085" cy="816077"/>
          </a:xfrm>
          <a:solidFill>
            <a:schemeClr val="tx1">
              <a:alpha val="80000"/>
            </a:schemeClr>
          </a:solidFill>
          <a:ln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vert="horz" lIns="0" tIns="144000" rIns="91440" bIns="0" rtlCol="0">
            <a:noAutofit/>
          </a:bodyPr>
          <a:lstStyle>
            <a:lvl1pPr marL="0" indent="0" algn="r">
              <a:buNone/>
              <a:defRPr lang="en-US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266700" lvl="0" indent="-266700" algn="r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6" name="Объект 2">
            <a:extLst>
              <a:ext uri="{FF2B5EF4-FFF2-40B4-BE49-F238E27FC236}">
                <a16:creationId xmlns:a16="http://schemas.microsoft.com/office/drawing/2014/main" id="{A473F491-E8FD-4CBC-84E6-5139D5161A9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095998" y="651641"/>
            <a:ext cx="5472001" cy="5054346"/>
          </a:xfrm>
        </p:spPr>
        <p:txBody>
          <a:bodyPr rtlCol="0" anchor="b" anchorCtr="0"/>
          <a:lstStyle>
            <a:lvl1pPr>
              <a:defRPr sz="20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 sz="1800"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 sz="1600"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 sz="1400"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 sz="1400">
                <a:solidFill>
                  <a:schemeClr val="bg1">
                    <a:lumMod val="7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3678833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F30A9B71-A789-4057-B729-15D78CF34E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601" y="3263898"/>
            <a:ext cx="4840085" cy="1626013"/>
          </a:xfrm>
          <a:gradFill>
            <a:gsLst>
              <a:gs pos="0">
                <a:schemeClr val="tx1">
                  <a:lumMod val="75000"/>
                  <a:lumOff val="25000"/>
                  <a:alpha val="70000"/>
                </a:schemeClr>
              </a:gs>
              <a:gs pos="80000">
                <a:schemeClr val="tx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/>
              <a:t>Заголовок слайда</a:t>
            </a:r>
          </a:p>
        </p:txBody>
      </p:sp>
      <p:sp>
        <p:nvSpPr>
          <p:cNvPr id="9" name="Текст 3">
            <a:extLst>
              <a:ext uri="{FF2B5EF4-FFF2-40B4-BE49-F238E27FC236}">
                <a16:creationId xmlns:a16="http://schemas.microsoft.com/office/drawing/2014/main" id="{AC12A5E3-4178-4927-9321-CCDE04B7D2A2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55601" y="4889911"/>
            <a:ext cx="4840085" cy="816076"/>
          </a:xfrm>
          <a:solidFill>
            <a:schemeClr val="tx1">
              <a:alpha val="80000"/>
            </a:schemeClr>
          </a:solidFill>
          <a:ln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vert="horz" lIns="0" tIns="144000" rIns="91440" bIns="0" rtlCol="0">
            <a:noAutofit/>
          </a:bodyPr>
          <a:lstStyle>
            <a:lvl1pPr marL="0" indent="0" algn="r">
              <a:buNone/>
              <a:defRPr lang="en-US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marL="266700" lvl="0" indent="-266700" algn="r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12" name="Рисунок 2">
            <a:extLst>
              <a:ext uri="{FF2B5EF4-FFF2-40B4-BE49-F238E27FC236}">
                <a16:creationId xmlns:a16="http://schemas.microsoft.com/office/drawing/2014/main" id="{73C2D913-09CE-4035-84E6-3144961151C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6095997" y="651641"/>
            <a:ext cx="5472002" cy="5054346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1"/>
              <a:t>Щелкните значок, чтобы добавить изображение</a:t>
            </a:r>
          </a:p>
        </p:txBody>
      </p:sp>
    </p:spTree>
    <p:extLst>
      <p:ext uri="{BB962C8B-B14F-4D97-AF65-F5344CB8AC3E}">
        <p14:creationId xmlns:p14="http://schemas.microsoft.com/office/powerpoint/2010/main" val="26263140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387D291-05F0-4DD7-A728-945B6C9F2382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61A6105F-5309-4A56-AAF2-8D4A0477F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505855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-разделитель 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>
            <a:extLst>
              <a:ext uri="{FF2B5EF4-FFF2-40B4-BE49-F238E27FC236}">
                <a16:creationId xmlns:a16="http://schemas.microsoft.com/office/drawing/2014/main" id="{F6E7EBFD-F776-4FA5-B67B-AEAB104C7125}"/>
              </a:ext>
            </a:extLst>
          </p:cNvPr>
          <p:cNvSpPr/>
          <p:nvPr userDrawn="1"/>
        </p:nvSpPr>
        <p:spPr>
          <a:xfrm>
            <a:off x="8418576" y="4907280"/>
            <a:ext cx="1554480" cy="1103376"/>
          </a:xfrm>
          <a:prstGeom prst="ellipse">
            <a:avLst/>
          </a:prstGeom>
          <a:noFill/>
          <a:ln>
            <a:noFill/>
          </a:ln>
        </p:spPr>
        <p:txBody>
          <a:bodyPr vert="horz" lIns="72000" tIns="180000" rIns="180000" bIns="0" rtlCol="0" anchor="t">
            <a:noAutofit/>
          </a:bodyPr>
          <a:lstStyle/>
          <a:p>
            <a:pPr algn="r" rtl="0">
              <a:lnSpc>
                <a:spcPts val="4700"/>
              </a:lnSpc>
              <a:spcBef>
                <a:spcPct val="0"/>
              </a:spcBef>
            </a:pPr>
            <a:endParaRPr lang="ru-RU" sz="4500" noProof="1">
              <a:solidFill>
                <a:schemeClr val="bg1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9" name="Рисунок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11905200" cy="6060155"/>
          </a:xfrm>
          <a:solidFill>
            <a:schemeClr val="tx1"/>
          </a:solidFill>
        </p:spPr>
        <p:txBody>
          <a:bodyPr lIns="0" rIns="1764000" rtlCol="0" anchor="ctr"/>
          <a:lstStyle>
            <a:lvl1pPr marL="0" indent="0" algn="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1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79100" y="804500"/>
            <a:ext cx="4416588" cy="3818712"/>
          </a:xfrm>
          <a:gradFill>
            <a:gsLst>
              <a:gs pos="0">
                <a:schemeClr val="tx1">
                  <a:lumMod val="75000"/>
                  <a:lumOff val="25000"/>
                  <a:alpha val="70000"/>
                </a:schemeClr>
              </a:gs>
              <a:gs pos="80000">
                <a:schemeClr val="tx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/>
              <a:t>Щелкните, чтобы изменить 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9099" y="4623212"/>
            <a:ext cx="4416587" cy="816075"/>
          </a:xfrm>
          <a:solidFill>
            <a:schemeClr val="tx1">
              <a:alpha val="80000"/>
            </a:schemeClr>
          </a:solidFill>
          <a:ln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 smtClean="0"/>
              <a:t>Образец подзаголовка</a:t>
            </a:r>
            <a:endParaRPr lang="ru-RU" noProof="1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6901C03F-F087-4546-A9C3-5B5B81E3BD7B}"/>
              </a:ext>
            </a:extLst>
          </p:cNvPr>
          <p:cNvSpPr/>
          <p:nvPr userDrawn="1"/>
        </p:nvSpPr>
        <p:spPr>
          <a:xfrm>
            <a:off x="8266176" y="4754880"/>
            <a:ext cx="274320" cy="292608"/>
          </a:xfrm>
          <a:prstGeom prst="ellipse">
            <a:avLst/>
          </a:prstGeom>
          <a:noFill/>
          <a:ln>
            <a:noFill/>
          </a:ln>
        </p:spPr>
        <p:txBody>
          <a:bodyPr vert="horz" lIns="72000" tIns="180000" rIns="180000" bIns="0" rtlCol="0" anchor="t">
            <a:noAutofit/>
          </a:bodyPr>
          <a:lstStyle/>
          <a:p>
            <a:pPr algn="r" rtl="0">
              <a:lnSpc>
                <a:spcPts val="4700"/>
              </a:lnSpc>
              <a:spcBef>
                <a:spcPct val="0"/>
              </a:spcBef>
            </a:pPr>
            <a:endParaRPr lang="ru-RU" sz="4500" noProof="1">
              <a:solidFill>
                <a:schemeClr val="bg1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920514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387D291-05F0-4DD7-A728-945B6C9F2382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61A6105F-5309-4A56-AAF2-8D4A0477F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F9F7BF0-5084-45F6-AF52-A3013D43946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718816" y="2673350"/>
            <a:ext cx="6754368" cy="1511300"/>
          </a:xfrm>
        </p:spPr>
        <p:txBody>
          <a:bodyPr rtlCol="0" anchor="ctr"/>
          <a:lstStyle>
            <a:lvl1pPr marL="0" indent="0" algn="ctr">
              <a:buNone/>
              <a:defRPr sz="4000"/>
            </a:lvl1pPr>
            <a:lvl2pPr marL="266700" indent="0">
              <a:buNone/>
              <a:defRPr/>
            </a:lvl2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</p:spTree>
    <p:extLst>
      <p:ext uri="{BB962C8B-B14F-4D97-AF65-F5344CB8AC3E}">
        <p14:creationId xmlns:p14="http://schemas.microsoft.com/office/powerpoint/2010/main" val="13954439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id="{16D0504D-4610-4E9E-A2DB-8B701F044BB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id="{BDA9BE28-009E-4D88-9951-81B453F75A4E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139767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-разделитель 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>
            <a:extLst>
              <a:ext uri="{FF2B5EF4-FFF2-40B4-BE49-F238E27FC236}">
                <a16:creationId xmlns:a16="http://schemas.microsoft.com/office/drawing/2014/main" id="{1AB7A8BA-0531-4A37-BB60-9E1CA4764B40}"/>
              </a:ext>
            </a:extLst>
          </p:cNvPr>
          <p:cNvSpPr/>
          <p:nvPr userDrawn="1"/>
        </p:nvSpPr>
        <p:spPr>
          <a:xfrm>
            <a:off x="1450848" y="653845"/>
            <a:ext cx="2657856" cy="2450592"/>
          </a:xfrm>
          <a:prstGeom prst="ellipse">
            <a:avLst/>
          </a:prstGeom>
          <a:noFill/>
          <a:ln>
            <a:noFill/>
          </a:ln>
        </p:spPr>
        <p:txBody>
          <a:bodyPr vert="horz" lIns="72000" tIns="180000" rIns="180000" bIns="0" rtlCol="0" anchor="t">
            <a:noAutofit/>
          </a:bodyPr>
          <a:lstStyle/>
          <a:p>
            <a:pPr algn="r" rtl="0">
              <a:lnSpc>
                <a:spcPts val="4700"/>
              </a:lnSpc>
              <a:spcBef>
                <a:spcPct val="0"/>
              </a:spcBef>
            </a:pPr>
            <a:endParaRPr lang="ru-RU" sz="4500" noProof="1">
              <a:solidFill>
                <a:schemeClr val="bg1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9" name="Рисунок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11905200" cy="6060155"/>
          </a:xfrm>
          <a:solidFill>
            <a:schemeClr val="tx1"/>
          </a:solidFill>
        </p:spPr>
        <p:txBody>
          <a:bodyPr lIns="0" tIns="180000" rIns="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1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43600" y="2438399"/>
            <a:ext cx="5385600" cy="3044399"/>
          </a:xfrm>
          <a:gradFill>
            <a:gsLst>
              <a:gs pos="83186">
                <a:schemeClr val="tx1"/>
              </a:gs>
              <a:gs pos="0">
                <a:schemeClr val="accent1">
                  <a:alpha val="50000"/>
                </a:schemeClr>
              </a:gs>
              <a:gs pos="46000">
                <a:schemeClr val="accent1">
                  <a:lumMod val="50000"/>
                  <a:alpha val="90000"/>
                </a:schemeClr>
              </a:gs>
            </a:gsLst>
            <a:lin ang="3600000" scaled="0"/>
          </a:gradFill>
        </p:spPr>
        <p:txBody>
          <a:bodyPr lIns="72000" tIns="180000" rIns="180000" bIns="0" rtlCol="0" anchor="t"/>
          <a:lstStyle>
            <a:lvl1pPr algn="r">
              <a:lnSpc>
                <a:spcPts val="4700"/>
              </a:lnSpc>
              <a:defRPr sz="4500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/>
              <a:t>Щелкните, чтобы изменить заголовок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48971" y="4479264"/>
            <a:ext cx="2851629" cy="749534"/>
          </a:xfrm>
          <a:solidFill>
            <a:schemeClr val="tx1">
              <a:alpha val="80000"/>
            </a:schemeClr>
          </a:solidFill>
          <a:ln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/>
                </a:gs>
              </a:gsLst>
              <a:lin ang="1080000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 smtClean="0"/>
              <a:t>Образец подзаголовка</a:t>
            </a:r>
            <a:endParaRPr lang="ru-RU" noProof="1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026815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-фотография 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>
            <a:extLst>
              <a:ext uri="{FF2B5EF4-FFF2-40B4-BE49-F238E27FC236}">
                <a16:creationId xmlns:a16="http://schemas.microsoft.com/office/drawing/2014/main" id="{FE842FA8-E742-4FD8-BFA1-7B8A13828E76}"/>
              </a:ext>
            </a:extLst>
          </p:cNvPr>
          <p:cNvSpPr/>
          <p:nvPr userDrawn="1"/>
        </p:nvSpPr>
        <p:spPr>
          <a:xfrm>
            <a:off x="8418576" y="4907280"/>
            <a:ext cx="274320" cy="292608"/>
          </a:xfrm>
          <a:prstGeom prst="ellipse">
            <a:avLst/>
          </a:prstGeom>
          <a:noFill/>
          <a:ln>
            <a:noFill/>
          </a:ln>
        </p:spPr>
        <p:txBody>
          <a:bodyPr vert="horz" lIns="72000" tIns="180000" rIns="180000" bIns="0" rtlCol="0" anchor="t">
            <a:noAutofit/>
          </a:bodyPr>
          <a:lstStyle/>
          <a:p>
            <a:pPr algn="r" rtl="0">
              <a:lnSpc>
                <a:spcPts val="4700"/>
              </a:lnSpc>
              <a:spcBef>
                <a:spcPct val="0"/>
              </a:spcBef>
            </a:pPr>
            <a:endParaRPr lang="ru-RU" sz="4500" noProof="1">
              <a:solidFill>
                <a:schemeClr val="bg1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23F5D8CC-DBBC-4E65-A552-C98514F1E2F9}"/>
              </a:ext>
            </a:extLst>
          </p:cNvPr>
          <p:cNvSpPr/>
          <p:nvPr userDrawn="1"/>
        </p:nvSpPr>
        <p:spPr>
          <a:xfrm>
            <a:off x="8266176" y="4754880"/>
            <a:ext cx="274320" cy="292608"/>
          </a:xfrm>
          <a:prstGeom prst="ellipse">
            <a:avLst/>
          </a:prstGeom>
          <a:noFill/>
          <a:ln>
            <a:noFill/>
          </a:ln>
        </p:spPr>
        <p:txBody>
          <a:bodyPr vert="horz" lIns="72000" tIns="180000" rIns="180000" bIns="0" rtlCol="0" anchor="t">
            <a:noAutofit/>
          </a:bodyPr>
          <a:lstStyle/>
          <a:p>
            <a:pPr algn="r" rtl="0">
              <a:lnSpc>
                <a:spcPts val="4700"/>
              </a:lnSpc>
              <a:spcBef>
                <a:spcPct val="0"/>
              </a:spcBef>
            </a:pPr>
            <a:endParaRPr lang="ru-RU" sz="4500" noProof="1">
              <a:solidFill>
                <a:schemeClr val="bg1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9" name="Рисунок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769100" y="144000"/>
            <a:ext cx="5280100" cy="6048000"/>
          </a:xfrm>
          <a:solidFill>
            <a:schemeClr val="tx1"/>
          </a:solidFill>
        </p:spPr>
        <p:txBody>
          <a:bodyPr lIns="0" tIns="180000" rIns="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1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93000" y="2438399"/>
            <a:ext cx="3836200" cy="3044399"/>
          </a:xfrm>
          <a:gradFill>
            <a:gsLst>
              <a:gs pos="83186">
                <a:schemeClr val="tx1"/>
              </a:gs>
              <a:gs pos="0">
                <a:schemeClr val="accent1">
                  <a:alpha val="50000"/>
                </a:schemeClr>
              </a:gs>
              <a:gs pos="46000">
                <a:schemeClr val="accent1">
                  <a:lumMod val="50000"/>
                  <a:alpha val="90000"/>
                </a:schemeClr>
              </a:gs>
            </a:gsLst>
            <a:lin ang="3600000" scaled="0"/>
          </a:gradFill>
        </p:spPr>
        <p:txBody>
          <a:bodyPr lIns="432000" tIns="432000" rIns="72000" bIns="1188000" rtlCol="0" anchor="t"/>
          <a:lstStyle>
            <a:lvl1pPr algn="l">
              <a:lnSpc>
                <a:spcPts val="4700"/>
              </a:lnSpc>
              <a:defRPr sz="4500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/>
              <a:t>Заголовок слайда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747000" y="4465176"/>
            <a:ext cx="3372329" cy="774934"/>
          </a:xfrm>
          <a:solidFill>
            <a:schemeClr val="tx1">
              <a:alpha val="80000"/>
            </a:schemeClr>
          </a:solidFill>
          <a:ln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/>
                </a:gs>
              </a:gsLst>
              <a:lin ang="10800000" scaled="0"/>
            </a:gradFill>
          </a:ln>
        </p:spPr>
        <p:txBody>
          <a:bodyPr lIns="180000" tIns="144000" rIns="0" rtlCol="0"/>
          <a:lstStyle>
            <a:lvl1pPr marL="0" indent="0" algn="l">
              <a:buNone/>
              <a:defRPr sz="18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 smtClean="0"/>
              <a:t>Образец подзаголовка</a:t>
            </a:r>
            <a:endParaRPr lang="ru-RU" noProof="1"/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id="{23D3924F-A5EC-4141-A191-1A110C406AF7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432000" y="2438399"/>
            <a:ext cx="5472000" cy="3044400"/>
          </a:xfrm>
        </p:spPr>
        <p:txBody>
          <a:bodyPr rtlCol="0" anchor="b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457081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-фотография 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>
            <a:extLst>
              <a:ext uri="{FF2B5EF4-FFF2-40B4-BE49-F238E27FC236}">
                <a16:creationId xmlns:a16="http://schemas.microsoft.com/office/drawing/2014/main" id="{34827DBE-7690-48BE-8673-ABB67E101D80}"/>
              </a:ext>
            </a:extLst>
          </p:cNvPr>
          <p:cNvSpPr/>
          <p:nvPr userDrawn="1"/>
        </p:nvSpPr>
        <p:spPr>
          <a:xfrm>
            <a:off x="8266176" y="4754880"/>
            <a:ext cx="274320" cy="292608"/>
          </a:xfrm>
          <a:prstGeom prst="ellipse">
            <a:avLst/>
          </a:prstGeom>
          <a:noFill/>
          <a:ln>
            <a:noFill/>
          </a:ln>
        </p:spPr>
        <p:txBody>
          <a:bodyPr vert="horz" lIns="72000" tIns="180000" rIns="180000" bIns="0" rtlCol="0" anchor="t">
            <a:noAutofit/>
          </a:bodyPr>
          <a:lstStyle/>
          <a:p>
            <a:pPr algn="r" rtl="0">
              <a:lnSpc>
                <a:spcPts val="4700"/>
              </a:lnSpc>
              <a:spcBef>
                <a:spcPct val="0"/>
              </a:spcBef>
            </a:pPr>
            <a:endParaRPr lang="ru-RU" sz="4500" noProof="1">
              <a:solidFill>
                <a:schemeClr val="bg1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9" name="Рисунок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5280100" cy="6060155"/>
          </a:xfrm>
          <a:solidFill>
            <a:schemeClr val="tx1"/>
          </a:solidFill>
        </p:spPr>
        <p:txBody>
          <a:bodyPr lIns="0" tIns="1440000" rIns="0" rtlCol="0" anchor="t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1"/>
              <a:t>Вставьте или перетащите свое фото</a:t>
            </a:r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id="{23D3924F-A5EC-4141-A191-1A110C406AF7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096000" y="3263899"/>
            <a:ext cx="5472000" cy="2442088"/>
          </a:xfrm>
        </p:spPr>
        <p:txBody>
          <a:bodyPr rtlCol="0" anchor="b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B24018-690B-4552-9994-3F090E1601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10" name="Номер слайда 9">
            <a:extLst>
              <a:ext uri="{FF2B5EF4-FFF2-40B4-BE49-F238E27FC236}">
                <a16:creationId xmlns:a16="http://schemas.microsoft.com/office/drawing/2014/main" id="{4D8B2323-066D-4AC1-9FC8-A06D7E8B581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F30A9B71-A789-4057-B729-15D78CF34E0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601" y="3263898"/>
            <a:ext cx="4840085" cy="1626013"/>
          </a:xfrm>
          <a:gradFill>
            <a:gsLst>
              <a:gs pos="0">
                <a:schemeClr val="tx1">
                  <a:lumMod val="75000"/>
                  <a:lumOff val="25000"/>
                  <a:alpha val="70000"/>
                </a:schemeClr>
              </a:gs>
              <a:gs pos="80000">
                <a:schemeClr val="tx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/>
              <a:t>Заголовок слайда</a:t>
            </a:r>
          </a:p>
        </p:txBody>
      </p:sp>
      <p:sp>
        <p:nvSpPr>
          <p:cNvPr id="11" name="Подзаголовок 2">
            <a:extLst>
              <a:ext uri="{FF2B5EF4-FFF2-40B4-BE49-F238E27FC236}">
                <a16:creationId xmlns:a16="http://schemas.microsoft.com/office/drawing/2014/main" id="{499E1708-B7A6-4D6F-9968-5398B335FA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55601" y="4889912"/>
            <a:ext cx="4840085" cy="816075"/>
          </a:xfrm>
          <a:solidFill>
            <a:schemeClr val="tx1">
              <a:alpha val="80000"/>
            </a:schemeClr>
          </a:solidFill>
          <a:ln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180000" rtlCol="0"/>
          <a:lstStyle>
            <a:lvl1pPr marL="0" indent="0" algn="r">
              <a:buNone/>
              <a:defRPr sz="1800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 smtClean="0"/>
              <a:t>Образец подзаголовка</a:t>
            </a:r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775291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 с по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>
            <a:extLst>
              <a:ext uri="{FF2B5EF4-FFF2-40B4-BE49-F238E27FC236}">
                <a16:creationId xmlns:a16="http://schemas.microsoft.com/office/drawing/2014/main" id="{EDE35ADD-8A62-4F35-950B-EA0CC678DE64}"/>
              </a:ext>
            </a:extLst>
          </p:cNvPr>
          <p:cNvSpPr/>
          <p:nvPr userDrawn="1"/>
        </p:nvSpPr>
        <p:spPr>
          <a:xfrm>
            <a:off x="8266176" y="4754880"/>
            <a:ext cx="274320" cy="292608"/>
          </a:xfrm>
          <a:prstGeom prst="ellipse">
            <a:avLst/>
          </a:prstGeom>
          <a:noFill/>
          <a:ln>
            <a:noFill/>
          </a:ln>
        </p:spPr>
        <p:txBody>
          <a:bodyPr vert="horz" lIns="72000" tIns="180000" rIns="180000" bIns="0" rtlCol="0" anchor="t">
            <a:noAutofit/>
          </a:bodyPr>
          <a:lstStyle/>
          <a:p>
            <a:pPr algn="r" rtl="0">
              <a:lnSpc>
                <a:spcPts val="4700"/>
              </a:lnSpc>
              <a:spcBef>
                <a:spcPct val="0"/>
              </a:spcBef>
            </a:pPr>
            <a:endParaRPr lang="ru-RU" sz="4500" noProof="1">
              <a:solidFill>
                <a:schemeClr val="bg1"/>
              </a:solidFill>
              <a:latin typeface="Cambria" panose="02040503050406030204" pitchFamily="18" charset="0"/>
              <a:ea typeface="+mj-ea"/>
              <a:cs typeface="+mj-cs"/>
            </a:endParaRP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10727B06-56A8-44A2-B6C2-9ED183D107F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1"/>
              <a:t>Подзаголовок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8CCB8C2-B6A2-4C69-8D3A-57420A034BA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387D291-05F0-4DD7-A728-945B6C9F2382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61A6105F-5309-4A56-AAF2-8D4A0477F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  <p:sp>
        <p:nvSpPr>
          <p:cNvPr id="7" name="Объект 2">
            <a:extLst>
              <a:ext uri="{FF2B5EF4-FFF2-40B4-BE49-F238E27FC236}">
                <a16:creationId xmlns:a16="http://schemas.microsoft.com/office/drawing/2014/main" id="{67DBAC9A-28A2-405B-8B7E-9BE425F51354}"/>
              </a:ext>
            </a:extLst>
          </p:cNvPr>
          <p:cNvSpPr>
            <a:spLocks noGrp="1"/>
          </p:cNvSpPr>
          <p:nvPr>
            <p:ph idx="34" hasCustomPrompt="1"/>
          </p:nvPr>
        </p:nvSpPr>
        <p:spPr>
          <a:xfrm>
            <a:off x="431999" y="1512000"/>
            <a:ext cx="11339999" cy="4377523"/>
          </a:xfrm>
        </p:spPr>
        <p:txBody>
          <a:bodyPr rtlCol="0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3671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 с по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2">
            <a:extLst>
              <a:ext uri="{FF2B5EF4-FFF2-40B4-BE49-F238E27FC236}">
                <a16:creationId xmlns:a16="http://schemas.microsoft.com/office/drawing/2014/main" id="{E4633398-8EC3-417B-BEA6-101D8F22467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431800" y="1008000"/>
            <a:ext cx="11339513" cy="360000"/>
          </a:xfrm>
        </p:spPr>
        <p:txBody>
          <a:bodyPr rtlCol="0"/>
          <a:lstStyle>
            <a:lvl1pPr marL="0" indent="0">
              <a:buNone/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1"/>
              <a:t>Подзаголовок</a:t>
            </a:r>
          </a:p>
        </p:txBody>
      </p:sp>
      <p:sp>
        <p:nvSpPr>
          <p:cNvPr id="3" name="Сравнение слева, заполнитель 1">
            <a:extLst>
              <a:ext uri="{FF2B5EF4-FFF2-40B4-BE49-F238E27FC236}">
                <a16:creationId xmlns:a16="http://schemas.microsoft.com/office/drawing/2014/main" id="{9322B50D-6A7D-41C6-BA57-613BC231DF3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32000" y="1515834"/>
            <a:ext cx="5472000" cy="360000"/>
          </a:xfrm>
        </p:spPr>
        <p:txBody>
          <a:bodyPr rtlCol="0" anchor="t"/>
          <a:lstStyle>
            <a:lvl1pPr marL="0" indent="0">
              <a:buNone/>
              <a:defRPr sz="2400" b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9FD584DA-F775-47B8-A1D7-6556AD5FCBD2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32000" y="2023668"/>
            <a:ext cx="5472000" cy="4168332"/>
          </a:xfrm>
        </p:spPr>
        <p:txBody>
          <a:bodyPr rtlCol="0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12" name="Сравнение слева, заполнитель 2">
            <a:extLst>
              <a:ext uri="{FF2B5EF4-FFF2-40B4-BE49-F238E27FC236}">
                <a16:creationId xmlns:a16="http://schemas.microsoft.com/office/drawing/2014/main" id="{78A963F8-6F6E-440E-B3B3-DDE13C083A3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0000" y="1516359"/>
            <a:ext cx="5472000" cy="358775"/>
          </a:xfrm>
        </p:spPr>
        <p:txBody>
          <a:bodyPr rtlCol="0"/>
          <a:lstStyle>
            <a:lvl1pPr marL="0" indent="0">
              <a:buNone/>
              <a:defRPr sz="2400" b="0">
                <a:solidFill>
                  <a:schemeClr val="bg1">
                    <a:lumMod val="75000"/>
                  </a:schemeClr>
                </a:solidFill>
                <a:latin typeface="Cambria" panose="02040503050406030204" pitchFamily="18" charset="0"/>
              </a:defRPr>
            </a:lvl1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</p:txBody>
      </p:sp>
      <p:sp>
        <p:nvSpPr>
          <p:cNvPr id="8" name="Текст 4">
            <a:extLst>
              <a:ext uri="{FF2B5EF4-FFF2-40B4-BE49-F238E27FC236}">
                <a16:creationId xmlns:a16="http://schemas.microsoft.com/office/drawing/2014/main" id="{DF0A5256-B267-47DA-858A-0F3867CB613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99887" y="2020359"/>
            <a:ext cx="5472113" cy="4170891"/>
          </a:xfrm>
        </p:spPr>
        <p:txBody>
          <a:bodyPr rtlCol="0"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6B8F99-FAB0-4B33-87ED-9FF46D11A90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E8FD215-79E5-48E4-95DB-2C5E5A1F8E8F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DF905B34-4C18-4A8D-8167-57B7BF03DE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5099557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Большое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6">
            <a:extLst>
              <a:ext uri="{FF2B5EF4-FFF2-40B4-BE49-F238E27FC236}">
                <a16:creationId xmlns:a16="http://schemas.microsoft.com/office/drawing/2014/main" id="{FDA3C530-12F9-48FC-BC5E-D34BDC504BC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44000" y="143999"/>
            <a:ext cx="11905200" cy="6047999"/>
          </a:xfrm>
          <a:solidFill>
            <a:schemeClr val="tx1"/>
          </a:solidFill>
        </p:spPr>
        <p:txBody>
          <a:bodyPr lIns="0" rIns="0" rtlCol="0" anchor="ctr"/>
          <a:lstStyle>
            <a:lvl1pPr marL="0" indent="0" algn="ctr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1"/>
              <a:t>Вставьте или перетащите свое фото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2238F2-C6EC-476F-8371-119AECBA5622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64900" y="4910452"/>
            <a:ext cx="4101900" cy="773546"/>
          </a:xfrm>
          <a:solidFill>
            <a:schemeClr val="bg1">
              <a:lumMod val="95000"/>
            </a:schemeClr>
          </a:solidFill>
        </p:spPr>
        <p:txBody>
          <a:bodyPr lIns="180000" tIns="72000" rIns="180000" rtlCol="0" anchor="t"/>
          <a:lstStyle>
            <a:lvl1pPr marL="0" indent="0">
              <a:buNone/>
              <a:defRPr>
                <a:solidFill>
                  <a:schemeClr val="tx1"/>
                </a:solidFill>
                <a:latin typeface="Cambria" panose="02040503050406030204" pitchFamily="18" charset="0"/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ru-RU" noProof="1"/>
              <a:t>Введите подпись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847F90-9DB6-4832-9EB7-393AADAE8B7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3EC14527-4DF5-4A98-AE66-C80F3B8E6D2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AB05C513-FBE3-4BA7-9084-69899356E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 smtClean="0"/>
              <a:t>Образец заголовка</a:t>
            </a:r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987784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Слайд с благодарност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Рисунок 1">
            <a:extLst>
              <a:ext uri="{FF2B5EF4-FFF2-40B4-BE49-F238E27FC236}">
                <a16:creationId xmlns:a16="http://schemas.microsoft.com/office/drawing/2014/main" id="{837F9836-5B23-424D-8C60-AC02A8512A4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44000" y="144000"/>
            <a:ext cx="11905200" cy="6570000"/>
          </a:xfrm>
          <a:solidFill>
            <a:schemeClr val="tx1"/>
          </a:solidFill>
        </p:spPr>
        <p:txBody>
          <a:bodyPr lIns="1764000" rIns="0" rtlCol="0" anchor="ctr"/>
          <a:lstStyle>
            <a:lvl1pPr marL="0" indent="0" algn="l">
              <a:buNone/>
              <a:defRPr sz="12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1"/>
              <a:t>Вставьте или перетащите свое фото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F23EB7-E336-46EB-A4A0-3DB7A6BF4CE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415412" y="360000"/>
            <a:ext cx="4416588" cy="4716572"/>
          </a:xfrm>
          <a:gradFill>
            <a:gsLst>
              <a:gs pos="0">
                <a:schemeClr val="tx1">
                  <a:lumMod val="75000"/>
                  <a:lumOff val="25000"/>
                  <a:alpha val="70000"/>
                </a:schemeClr>
              </a:gs>
              <a:gs pos="80000">
                <a:schemeClr val="tx1"/>
              </a:gs>
            </a:gsLst>
            <a:lin ang="3600000" scaled="0"/>
          </a:gradFill>
        </p:spPr>
        <p:txBody>
          <a:bodyPr lIns="72000" rIns="180000" bIns="180000" rtlCol="0" anchor="b"/>
          <a:lstStyle>
            <a:lvl1pPr algn="r">
              <a:lnSpc>
                <a:spcPts val="4700"/>
              </a:lnSpc>
              <a:defRPr sz="4500">
                <a:solidFill>
                  <a:schemeClr val="bg1"/>
                </a:solidFill>
                <a:latin typeface="Cambria" panose="02040503050406030204" pitchFamily="18" charset="0"/>
              </a:defRPr>
            </a:lvl1pPr>
          </a:lstStyle>
          <a:p>
            <a:pPr rtl="0"/>
            <a:r>
              <a:rPr lang="ru-RU" noProof="1"/>
              <a:t>Спасибо за внимание!</a:t>
            </a:r>
          </a:p>
        </p:txBody>
      </p:sp>
      <p:sp>
        <p:nvSpPr>
          <p:cNvPr id="3" name="Текст 5">
            <a:extLst>
              <a:ext uri="{FF2B5EF4-FFF2-40B4-BE49-F238E27FC236}">
                <a16:creationId xmlns:a16="http://schemas.microsoft.com/office/drawing/2014/main" id="{C9980B88-3F4A-4688-9ED0-17EF37E62D9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415413" y="5076572"/>
            <a:ext cx="4416587" cy="1421429"/>
          </a:xfrm>
          <a:solidFill>
            <a:schemeClr val="tx1">
              <a:alpha val="80000"/>
            </a:schemeClr>
          </a:solidFill>
          <a:ln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tIns="144000" rIns="468000" rtlCol="0"/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noProof="1"/>
              <a:t>.</a:t>
            </a:r>
          </a:p>
        </p:txBody>
      </p:sp>
      <p:sp>
        <p:nvSpPr>
          <p:cNvPr id="20" name="Текст 6">
            <a:extLst>
              <a:ext uri="{FF2B5EF4-FFF2-40B4-BE49-F238E27FC236}">
                <a16:creationId xmlns:a16="http://schemas.microsoft.com/office/drawing/2014/main" id="{CEB7A85F-8707-4B62-B299-F53931B8617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948708" y="5540135"/>
            <a:ext cx="3396887" cy="196707"/>
          </a:xfrm>
        </p:spPr>
        <p:txBody>
          <a:bodyPr rtlCol="0"/>
          <a:lstStyle>
            <a:lvl1pPr marL="0" indent="0" algn="r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1"/>
              <a:t>Номер телефона</a:t>
            </a:r>
          </a:p>
        </p:txBody>
      </p:sp>
      <p:sp>
        <p:nvSpPr>
          <p:cNvPr id="21" name="Текст 7">
            <a:extLst>
              <a:ext uri="{FF2B5EF4-FFF2-40B4-BE49-F238E27FC236}">
                <a16:creationId xmlns:a16="http://schemas.microsoft.com/office/drawing/2014/main" id="{BA4C7E3C-7C17-46E9-928A-D3D505EEAAE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948708" y="5809779"/>
            <a:ext cx="3396887" cy="196707"/>
          </a:xfrm>
        </p:spPr>
        <p:txBody>
          <a:bodyPr rtlCol="0"/>
          <a:lstStyle>
            <a:lvl1pPr marL="0" indent="0" algn="r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1"/>
              <a:t>Электронная почта или контакт в социальной сети</a:t>
            </a:r>
          </a:p>
        </p:txBody>
      </p:sp>
      <p:sp>
        <p:nvSpPr>
          <p:cNvPr id="22" name="Текст 8">
            <a:extLst>
              <a:ext uri="{FF2B5EF4-FFF2-40B4-BE49-F238E27FC236}">
                <a16:creationId xmlns:a16="http://schemas.microsoft.com/office/drawing/2014/main" id="{6ADD6EB2-7D8E-4991-87A6-02723731EBE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948708" y="6079423"/>
            <a:ext cx="3396887" cy="196707"/>
          </a:xfrm>
        </p:spPr>
        <p:txBody>
          <a:bodyPr rtlCol="0"/>
          <a:lstStyle>
            <a:lvl1pPr marL="0" indent="0" algn="r">
              <a:buNone/>
              <a:defRPr sz="1400">
                <a:solidFill>
                  <a:schemeClr val="bg1">
                    <a:lumMod val="75000"/>
                  </a:schemeClr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1"/>
              <a:t>Веб-сайт компании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DBE77267-9F51-4226-989C-ED57465596ED}"/>
              </a:ext>
            </a:extLst>
          </p:cNvPr>
          <p:cNvSpPr/>
          <p:nvPr userDrawn="1"/>
        </p:nvSpPr>
        <p:spPr>
          <a:xfrm>
            <a:off x="0" y="6714000"/>
            <a:ext cx="12192000" cy="144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21000">
                <a:schemeClr val="tx1">
                  <a:lumMod val="75000"/>
                  <a:lumOff val="2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A2CC678-341F-44F8-AE2E-A6C84D75C56A}"/>
              </a:ext>
            </a:extLst>
          </p:cNvPr>
          <p:cNvSpPr/>
          <p:nvPr userDrawn="1"/>
        </p:nvSpPr>
        <p:spPr>
          <a:xfrm>
            <a:off x="0" y="0"/>
            <a:ext cx="12192000" cy="144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72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87A001A-FE8B-41CE-AC81-69D4A2339087}"/>
              </a:ext>
            </a:extLst>
          </p:cNvPr>
          <p:cNvSpPr/>
          <p:nvPr userDrawn="1"/>
        </p:nvSpPr>
        <p:spPr>
          <a:xfrm>
            <a:off x="0" y="92074"/>
            <a:ext cx="144000" cy="6629401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72000">
                <a:schemeClr val="tx1">
                  <a:lumMod val="75000"/>
                  <a:lumOff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B1416AC-94BD-4442-B771-E1ACAA70367E}"/>
              </a:ext>
            </a:extLst>
          </p:cNvPr>
          <p:cNvSpPr/>
          <p:nvPr userDrawn="1"/>
        </p:nvSpPr>
        <p:spPr>
          <a:xfrm>
            <a:off x="12048000" y="92074"/>
            <a:ext cx="144000" cy="6629401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7200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13" name="Полилиния: Фигура 12">
            <a:extLst>
              <a:ext uri="{FF2B5EF4-FFF2-40B4-BE49-F238E27FC236}">
                <a16:creationId xmlns:a16="http://schemas.microsoft.com/office/drawing/2014/main" id="{BDB31DC4-A207-4A23-8E7A-40D0ECD04FD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36000 w 12192000"/>
              <a:gd name="connsiteY0" fmla="*/ 36000 h 6858000"/>
              <a:gd name="connsiteX1" fmla="*/ 36000 w 12192000"/>
              <a:gd name="connsiteY1" fmla="*/ 6822000 h 6858000"/>
              <a:gd name="connsiteX2" fmla="*/ 12156000 w 12192000"/>
              <a:gd name="connsiteY2" fmla="*/ 6822000 h 6858000"/>
              <a:gd name="connsiteX3" fmla="*/ 12156000 w 12192000"/>
              <a:gd name="connsiteY3" fmla="*/ 36000 h 6858000"/>
              <a:gd name="connsiteX4" fmla="*/ 0 w 12192000"/>
              <a:gd name="connsiteY4" fmla="*/ 0 h 6858000"/>
              <a:gd name="connsiteX5" fmla="*/ 36000 w 12192000"/>
              <a:gd name="connsiteY5" fmla="*/ 0 h 6858000"/>
              <a:gd name="connsiteX6" fmla="*/ 12156000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36000 h 6858000"/>
              <a:gd name="connsiteX9" fmla="*/ 12192000 w 12192000"/>
              <a:gd name="connsiteY9" fmla="*/ 6822000 h 6858000"/>
              <a:gd name="connsiteX10" fmla="*/ 12192000 w 12192000"/>
              <a:gd name="connsiteY10" fmla="*/ 6858000 h 6858000"/>
              <a:gd name="connsiteX11" fmla="*/ 12156000 w 12192000"/>
              <a:gd name="connsiteY11" fmla="*/ 6858000 h 6858000"/>
              <a:gd name="connsiteX12" fmla="*/ 36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6822000 h 6858000"/>
              <a:gd name="connsiteX15" fmla="*/ 0 w 12192000"/>
              <a:gd name="connsiteY15" fmla="*/ 36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1"/>
          </a:p>
        </p:txBody>
      </p:sp>
      <p:sp>
        <p:nvSpPr>
          <p:cNvPr id="23" name="Текст 6">
            <a:extLst>
              <a:ext uri="{FF2B5EF4-FFF2-40B4-BE49-F238E27FC236}">
                <a16:creationId xmlns:a16="http://schemas.microsoft.com/office/drawing/2014/main" id="{94054031-2BEC-4DA9-90C3-616D2D61AB85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943550" y="5233270"/>
            <a:ext cx="3396887" cy="196707"/>
          </a:xfrm>
        </p:spPr>
        <p:txBody>
          <a:bodyPr rtlCol="0"/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ru-RU" noProof="1"/>
              <a:t>Полное имя</a:t>
            </a:r>
          </a:p>
        </p:txBody>
      </p:sp>
    </p:spTree>
    <p:extLst>
      <p:ext uri="{BB962C8B-B14F-4D97-AF65-F5344CB8AC3E}">
        <p14:creationId xmlns:p14="http://schemas.microsoft.com/office/powerpoint/2010/main" val="1606844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White">
      <p:bgPr>
        <a:solidFill>
          <a:schemeClr val="tx1">
            <a:lumMod val="95000"/>
            <a:lumOff val="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6726F2C-157B-477E-AD76-8F54126834C2}"/>
              </a:ext>
            </a:extLst>
          </p:cNvPr>
          <p:cNvSpPr/>
          <p:nvPr userDrawn="1"/>
        </p:nvSpPr>
        <p:spPr>
          <a:xfrm>
            <a:off x="0" y="6191250"/>
            <a:ext cx="12192000" cy="66675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21000">
                <a:schemeClr val="tx1">
                  <a:lumMod val="75000"/>
                  <a:lumOff val="2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0F41A2-6535-4CA6-81E4-026A5B56D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000" y="432000"/>
            <a:ext cx="11340000" cy="43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rtl="0"/>
            <a:r>
              <a:rPr lang="ru-RU" noProof="1"/>
              <a:t>Щелкните, чтобы изменить заголовок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13AB95C-7DD4-4796-80E4-1B7466A2A0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000" y="1512000"/>
            <a:ext cx="11340000" cy="43775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474FB90F-5E6B-4508-96BB-939635D11AFF}"/>
              </a:ext>
            </a:extLst>
          </p:cNvPr>
          <p:cNvSpPr/>
          <p:nvPr userDrawn="1"/>
        </p:nvSpPr>
        <p:spPr>
          <a:xfrm>
            <a:off x="0" y="0"/>
            <a:ext cx="12192000" cy="144000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72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774A1CB7-B157-440C-BA82-A62890EF3721}"/>
              </a:ext>
            </a:extLst>
          </p:cNvPr>
          <p:cNvSpPr/>
          <p:nvPr userDrawn="1"/>
        </p:nvSpPr>
        <p:spPr>
          <a:xfrm>
            <a:off x="0" y="92074"/>
            <a:ext cx="144000" cy="6629401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72000">
                <a:schemeClr val="tx1">
                  <a:lumMod val="75000"/>
                  <a:lumOff val="2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10" name="Прямоугольник 9">
            <a:extLst>
              <a:ext uri="{FF2B5EF4-FFF2-40B4-BE49-F238E27FC236}">
                <a16:creationId xmlns:a16="http://schemas.microsoft.com/office/drawing/2014/main" id="{EE5B1BAC-5CBE-4B0E-B0AA-1C05EBEE964E}"/>
              </a:ext>
            </a:extLst>
          </p:cNvPr>
          <p:cNvSpPr/>
          <p:nvPr userDrawn="1"/>
        </p:nvSpPr>
        <p:spPr>
          <a:xfrm>
            <a:off x="12048000" y="92074"/>
            <a:ext cx="144000" cy="6629401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72000">
                <a:schemeClr val="tx1">
                  <a:lumMod val="75000"/>
                  <a:lumOff val="2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1"/>
          </a:p>
        </p:txBody>
      </p:sp>
      <p:sp>
        <p:nvSpPr>
          <p:cNvPr id="18" name="Полилиния: Фигура 17">
            <a:extLst>
              <a:ext uri="{FF2B5EF4-FFF2-40B4-BE49-F238E27FC236}">
                <a16:creationId xmlns:a16="http://schemas.microsoft.com/office/drawing/2014/main" id="{168BD16A-5998-4CCA-B0F2-62F67B639AF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36000 w 12192000"/>
              <a:gd name="connsiteY0" fmla="*/ 36000 h 6858000"/>
              <a:gd name="connsiteX1" fmla="*/ 36000 w 12192000"/>
              <a:gd name="connsiteY1" fmla="*/ 6822000 h 6858000"/>
              <a:gd name="connsiteX2" fmla="*/ 12156000 w 12192000"/>
              <a:gd name="connsiteY2" fmla="*/ 6822000 h 6858000"/>
              <a:gd name="connsiteX3" fmla="*/ 12156000 w 12192000"/>
              <a:gd name="connsiteY3" fmla="*/ 36000 h 6858000"/>
              <a:gd name="connsiteX4" fmla="*/ 0 w 12192000"/>
              <a:gd name="connsiteY4" fmla="*/ 0 h 6858000"/>
              <a:gd name="connsiteX5" fmla="*/ 36000 w 12192000"/>
              <a:gd name="connsiteY5" fmla="*/ 0 h 6858000"/>
              <a:gd name="connsiteX6" fmla="*/ 12156000 w 12192000"/>
              <a:gd name="connsiteY6" fmla="*/ 0 h 6858000"/>
              <a:gd name="connsiteX7" fmla="*/ 12192000 w 12192000"/>
              <a:gd name="connsiteY7" fmla="*/ 0 h 6858000"/>
              <a:gd name="connsiteX8" fmla="*/ 12192000 w 12192000"/>
              <a:gd name="connsiteY8" fmla="*/ 36000 h 6858000"/>
              <a:gd name="connsiteX9" fmla="*/ 12192000 w 12192000"/>
              <a:gd name="connsiteY9" fmla="*/ 6822000 h 6858000"/>
              <a:gd name="connsiteX10" fmla="*/ 12192000 w 12192000"/>
              <a:gd name="connsiteY10" fmla="*/ 6858000 h 6858000"/>
              <a:gd name="connsiteX11" fmla="*/ 12156000 w 12192000"/>
              <a:gd name="connsiteY11" fmla="*/ 6858000 h 6858000"/>
              <a:gd name="connsiteX12" fmla="*/ 36000 w 12192000"/>
              <a:gd name="connsiteY12" fmla="*/ 6858000 h 6858000"/>
              <a:gd name="connsiteX13" fmla="*/ 0 w 12192000"/>
              <a:gd name="connsiteY13" fmla="*/ 6858000 h 6858000"/>
              <a:gd name="connsiteX14" fmla="*/ 0 w 12192000"/>
              <a:gd name="connsiteY14" fmla="*/ 6822000 h 6858000"/>
              <a:gd name="connsiteX15" fmla="*/ 0 w 12192000"/>
              <a:gd name="connsiteY15" fmla="*/ 36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2192000" h="6858000">
                <a:moveTo>
                  <a:pt x="36000" y="36000"/>
                </a:moveTo>
                <a:lnTo>
                  <a:pt x="36000" y="6822000"/>
                </a:lnTo>
                <a:lnTo>
                  <a:pt x="12156000" y="6822000"/>
                </a:lnTo>
                <a:lnTo>
                  <a:pt x="12156000" y="36000"/>
                </a:lnTo>
                <a:close/>
                <a:moveTo>
                  <a:pt x="0" y="0"/>
                </a:moveTo>
                <a:lnTo>
                  <a:pt x="36000" y="0"/>
                </a:lnTo>
                <a:lnTo>
                  <a:pt x="12156000" y="0"/>
                </a:lnTo>
                <a:lnTo>
                  <a:pt x="12192000" y="0"/>
                </a:lnTo>
                <a:lnTo>
                  <a:pt x="12192000" y="36000"/>
                </a:lnTo>
                <a:lnTo>
                  <a:pt x="12192000" y="6822000"/>
                </a:lnTo>
                <a:lnTo>
                  <a:pt x="12192000" y="6858000"/>
                </a:lnTo>
                <a:lnTo>
                  <a:pt x="12156000" y="6858000"/>
                </a:lnTo>
                <a:lnTo>
                  <a:pt x="36000" y="6858000"/>
                </a:lnTo>
                <a:lnTo>
                  <a:pt x="0" y="6858000"/>
                </a:lnTo>
                <a:lnTo>
                  <a:pt x="0" y="6822000"/>
                </a:lnTo>
                <a:lnTo>
                  <a:pt x="0" y="36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rtl="0"/>
            <a:endParaRPr lang="ru-RU" noProof="1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CA3099-A94F-4C3E-BC29-780EDD38F7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77425" y="6322399"/>
            <a:ext cx="370575" cy="365125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 rtl="0"/>
            <a:fld id="{19B51A1E-902D-48AF-9020-955120F399B6}" type="slidenum">
              <a:rPr lang="ru-RU" noProof="1" dirty="0" smtClean="0"/>
              <a:pPr/>
              <a:t>‹#›</a:t>
            </a:fld>
            <a:endParaRPr lang="ru-RU" noProof="1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879C91-B77F-4273-9A27-A3535FB88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44000" y="6322399"/>
            <a:ext cx="41148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1"/>
              <a:t>Добавить нижний колонтитул</a:t>
            </a:r>
          </a:p>
        </p:txBody>
      </p:sp>
      <p:sp>
        <p:nvSpPr>
          <p:cNvPr id="21" name="Надпись 20">
            <a:extLst>
              <a:ext uri="{FF2B5EF4-FFF2-40B4-BE49-F238E27FC236}">
                <a16:creationId xmlns:a16="http://schemas.microsoft.com/office/drawing/2014/main" id="{B3839907-C37E-4F37-B9BB-92B4A49360E6}"/>
              </a:ext>
            </a:extLst>
          </p:cNvPr>
          <p:cNvSpPr txBox="1"/>
          <p:nvPr userDrawn="1"/>
        </p:nvSpPr>
        <p:spPr>
          <a:xfrm>
            <a:off x="10194026" y="6258973"/>
            <a:ext cx="1577974" cy="427535"/>
          </a:xfrm>
          <a:prstGeom prst="rect">
            <a:avLst/>
          </a:prstGeom>
          <a:noFill/>
        </p:spPr>
        <p:txBody>
          <a:bodyPr wrap="square" lIns="0" tIns="144000" rIns="0" bIns="0" rtlCol="0">
            <a:spAutoFit/>
          </a:bodyPr>
          <a:lstStyle/>
          <a:p>
            <a:pPr algn="ctr" rtl="0">
              <a:lnSpc>
                <a:spcPts val="1100"/>
              </a:lnSpc>
            </a:pPr>
            <a:r>
              <a:rPr lang="ru-RU" sz="2000" b="1" spc="0" noProof="1">
                <a:solidFill>
                  <a:schemeClr val="bg1"/>
                </a:solidFill>
                <a:latin typeface="Cambria" panose="02040503050406030204" pitchFamily="18" charset="0"/>
                <a:cs typeface="Times New Roman" panose="02020603050405020304" pitchFamily="18" charset="0"/>
              </a:rPr>
              <a:t>Contoso</a:t>
            </a:r>
            <a:r>
              <a:rPr lang="ru-RU" sz="2000" b="1" spc="0" baseline="0" noProof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spc="0" baseline="0" noProof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b="0" i="1" spc="600" noProof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Suites</a:t>
            </a:r>
          </a:p>
        </p:txBody>
      </p:sp>
    </p:spTree>
    <p:extLst>
      <p:ext uri="{BB962C8B-B14F-4D97-AF65-F5344CB8AC3E}">
        <p14:creationId xmlns:p14="http://schemas.microsoft.com/office/powerpoint/2010/main" val="946163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2" r:id="rId2"/>
    <p:sldLayoutId id="2147483663" r:id="rId3"/>
    <p:sldLayoutId id="2147483665" r:id="rId4"/>
    <p:sldLayoutId id="2147483666" r:id="rId5"/>
    <p:sldLayoutId id="2147483673" r:id="rId6"/>
    <p:sldLayoutId id="2147483659" r:id="rId7"/>
    <p:sldLayoutId id="2147483660" r:id="rId8"/>
    <p:sldLayoutId id="2147483664" r:id="rId9"/>
    <p:sldLayoutId id="2147483650" r:id="rId10"/>
    <p:sldLayoutId id="2147483652" r:id="rId11"/>
    <p:sldLayoutId id="2147483671" r:id="rId12"/>
    <p:sldLayoutId id="2147483656" r:id="rId13"/>
    <p:sldLayoutId id="2147483657" r:id="rId14"/>
    <p:sldLayoutId id="2147483667" r:id="rId15"/>
    <p:sldLayoutId id="2147483668" r:id="rId16"/>
    <p:sldLayoutId id="2147483669" r:id="rId17"/>
    <p:sldLayoutId id="2147483672" r:id="rId18"/>
    <p:sldLayoutId id="2147483654" r:id="rId19"/>
    <p:sldLayoutId id="2147483674" r:id="rId20"/>
    <p:sldLayoutId id="2147483655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bg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266700" indent="-2667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1pPr>
      <a:lvl2pPr marL="542925" indent="-2762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8096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10763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4pPr>
      <a:lvl5pPr marL="1343025" indent="-2667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Черная древесная текстура" title="Черная древесная текстура">
            <a:extLst>
              <a:ext uri="{FF2B5EF4-FFF2-40B4-BE49-F238E27FC236}">
                <a16:creationId xmlns:a16="http://schemas.microsoft.com/office/drawing/2014/main" id="{1DFA8E42-E4CC-4EE9-BE99-2FFA2EC79C2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25" y="127898"/>
            <a:ext cx="11905200" cy="6565233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9999" y="278653"/>
            <a:ext cx="4203688" cy="5037513"/>
          </a:xfrm>
        </p:spPr>
        <p:txBody>
          <a:bodyPr rtlCol="0"/>
          <a:lstStyle/>
          <a:p>
            <a:pPr algn="ctr" rtl="0">
              <a:lnSpc>
                <a:spcPct val="150000"/>
              </a:lnSpc>
            </a:pPr>
            <a:r>
              <a:rPr lang="ru-RU" sz="7200" b="1" noProof="1" smtClean="0"/>
              <a:t>Предки наши-Аланы</a:t>
            </a:r>
            <a:endParaRPr lang="ru-RU" sz="7200" b="1" noProof="1"/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75940" y="5580984"/>
            <a:ext cx="4416587" cy="816075"/>
          </a:xfrm>
          <a:ln>
            <a:gradFill>
              <a:gsLst>
                <a:gs pos="0">
                  <a:schemeClr val="tx1">
                    <a:lumMod val="75000"/>
                    <a:lumOff val="25000"/>
                  </a:schemeClr>
                </a:gs>
                <a:gs pos="100000">
                  <a:schemeClr val="accent1"/>
                </a:gs>
              </a:gsLst>
              <a:lin ang="0" scaled="0"/>
            </a:gradFill>
          </a:ln>
        </p:spPr>
        <p:txBody>
          <a:bodyPr rtlCol="0"/>
          <a:lstStyle/>
          <a:p>
            <a:pPr rtl="0"/>
            <a:r>
              <a:rPr lang="ru-RU" b="1" noProof="1" smtClean="0">
                <a:latin typeface="Bahnschrift SemiBold" panose="020B0502040204020203" pitchFamily="34" charset="0"/>
              </a:rPr>
              <a:t>Выполнила</a:t>
            </a:r>
            <a:r>
              <a:rPr lang="ru-RU" b="1" noProof="1">
                <a:latin typeface="Bahnschrift SemiBold" panose="020B0502040204020203" pitchFamily="34" charset="0"/>
              </a:rPr>
              <a:t> </a:t>
            </a:r>
            <a:r>
              <a:rPr lang="ru-RU" b="1" noProof="1" smtClean="0">
                <a:latin typeface="Bahnschrift SemiBold" panose="020B0502040204020203" pitchFamily="34" charset="0"/>
              </a:rPr>
              <a:t>ученица 5 класса</a:t>
            </a:r>
          </a:p>
          <a:p>
            <a:pPr rtl="0"/>
            <a:r>
              <a:rPr lang="ru-RU" b="1" noProof="1" smtClean="0">
                <a:latin typeface="Bahnschrift SemiBold" panose="020B0502040204020203" pitchFamily="34" charset="0"/>
              </a:rPr>
              <a:t>Цакоева Амалия</a:t>
            </a:r>
            <a:r>
              <a:rPr lang="ru-RU" noProof="1" smtClean="0"/>
              <a:t>  </a:t>
            </a:r>
          </a:p>
          <a:p>
            <a:pPr rtl="0"/>
            <a:endParaRPr lang="ru-RU" noProof="1" smtClean="0"/>
          </a:p>
          <a:p>
            <a:pPr rtl="0"/>
            <a:endParaRPr lang="ru-RU" noProof="1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6527" y="165482"/>
            <a:ext cx="6096000" cy="530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9616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Одиночный салют из центра" title="Одиночный салют из центра">
            <a:extLst>
              <a:ext uri="{FF2B5EF4-FFF2-40B4-BE49-F238E27FC236}">
                <a16:creationId xmlns:a16="http://schemas.microsoft.com/office/drawing/2014/main" id="{34930B1C-247A-4883-98E4-9A2A3441ED2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506" y="60873"/>
            <a:ext cx="11899494" cy="6060155"/>
          </a:xfrm>
        </p:spPr>
      </p:pic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200B3D2B-613A-41BE-987D-E6A1324B45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8506" y="60873"/>
            <a:ext cx="4416588" cy="1888325"/>
          </a:xfrm>
        </p:spPr>
        <p:txBody>
          <a:bodyPr rtlCol="0"/>
          <a:lstStyle/>
          <a:p>
            <a:pPr rtl="0"/>
            <a:r>
              <a:rPr lang="ru-RU" sz="5400" b="1" noProof="1" smtClean="0"/>
              <a:t>Кто такие Аланы?</a:t>
            </a:r>
            <a:endParaRPr lang="ru-RU" sz="5400" b="1" noProof="1"/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id="{4772945D-CA91-4CFE-8EB7-941C7618C9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3337" y="4332266"/>
            <a:ext cx="11449375" cy="816075"/>
          </a:xfrm>
        </p:spPr>
        <p:txBody>
          <a:bodyPr rtlCol="0"/>
          <a:lstStyle/>
          <a:p>
            <a:pPr algn="l">
              <a:lnSpc>
                <a:spcPct val="100000"/>
              </a:lnSpc>
            </a:pPr>
            <a:r>
              <a:rPr lang="ru-RU" b="1" noProof="1" smtClean="0">
                <a:latin typeface="Bahnschrift Light Condensed" panose="020B0502040204020203" pitchFamily="34" charset="0"/>
              </a:rPr>
              <a:t>Ала́ны— </a:t>
            </a:r>
            <a:r>
              <a:rPr lang="ru-RU" b="1" noProof="1">
                <a:latin typeface="Bahnschrift Light Condensed" panose="020B0502040204020203" pitchFamily="34" charset="0"/>
              </a:rPr>
              <a:t>ираноязычные кочевые племена скифо-сарматского происхождения, в письменных источниках упоминаются с I века н. э. — времени их появления в Приазовье и </a:t>
            </a:r>
            <a:r>
              <a:rPr lang="ru-RU" b="1" noProof="1" smtClean="0">
                <a:latin typeface="Bahnschrift Light Condensed" panose="020B0502040204020203" pitchFamily="34" charset="0"/>
              </a:rPr>
              <a:t>Предкавказье.</a:t>
            </a:r>
            <a:endParaRPr lang="ru-RU" b="1" noProof="1">
              <a:latin typeface="Bahnschrift Light Condensed" panose="020B0502040204020203" pitchFamily="34" charset="0"/>
            </a:endParaRPr>
          </a:p>
          <a:p>
            <a:pPr algn="l">
              <a:lnSpc>
                <a:spcPct val="100000"/>
              </a:lnSpc>
            </a:pPr>
            <a:r>
              <a:rPr lang="ru-RU" b="1" noProof="1">
                <a:latin typeface="Bahnschrift Light Condensed" panose="020B0502040204020203" pitchFamily="34" charset="0"/>
              </a:rPr>
              <a:t>Часть аланов с конца IV века приняла участие в Великом переселении народов, в то время как другие осели на территориях, прилегающих к предгорьям Кавказа. Племенной союз аланов стал основой Алании, раннефеодального государства в центральном Предкавказье, просуществовавшего до похода </a:t>
            </a:r>
            <a:r>
              <a:rPr lang="ru-RU" b="1" noProof="1" smtClean="0">
                <a:latin typeface="Bahnschrift Light Condensed" panose="020B0502040204020203" pitchFamily="34" charset="0"/>
              </a:rPr>
              <a:t>монголов.</a:t>
            </a:r>
            <a:endParaRPr lang="ru-RU" b="1" noProof="1">
              <a:latin typeface="Bahnschrift Light Condensed" panose="020B0502040204020203" pitchFamily="34" charset="0"/>
            </a:endParaRPr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DD5A594-D852-43BB-B591-E9D9027253B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grayWhite">
          <a:xfrm>
            <a:off x="11677425" y="6322399"/>
            <a:ext cx="370575" cy="365125"/>
          </a:xfrm>
        </p:spPr>
        <p:txBody>
          <a:bodyPr rtlCol="0"/>
          <a:lstStyle/>
          <a:p>
            <a:pPr rtl="0"/>
            <a:fld id="{19B51A1E-902D-48AF-9020-955120F399B6}" type="slidenum">
              <a:rPr lang="ru-RU" noProof="1" smtClean="0"/>
              <a:pPr/>
              <a:t>2</a:t>
            </a:fld>
            <a:endParaRPr lang="ru-RU" noProof="1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5094" y="60873"/>
            <a:ext cx="7372434" cy="3880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6746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Архитектура из абстрактных многоугольников" title="Архитектура из абстрактных многоугольников">
            <a:extLst>
              <a:ext uri="{FF2B5EF4-FFF2-40B4-BE49-F238E27FC236}">
                <a16:creationId xmlns:a16="http://schemas.microsoft.com/office/drawing/2014/main" id="{DA7943F9-B739-42DB-8439-2892A8140FC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8456" y="152313"/>
            <a:ext cx="5275131" cy="6048000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20847" y="160998"/>
            <a:ext cx="4584461" cy="5732726"/>
          </a:xfrm>
        </p:spPr>
        <p:txBody>
          <a:bodyPr rtlCol="0"/>
          <a:lstStyle/>
          <a:p>
            <a:pPr rtl="0"/>
            <a:r>
              <a:rPr lang="ru-RU" noProof="1" smtClean="0"/>
              <a:t>Быт Алан</a:t>
            </a:r>
            <a:endParaRPr lang="ru-RU" noProof="1"/>
          </a:p>
        </p:txBody>
      </p:sp>
      <p:sp>
        <p:nvSpPr>
          <p:cNvPr id="25" name="Подзаголовок 24">
            <a:extLst>
              <a:ext uri="{FF2B5EF4-FFF2-40B4-BE49-F238E27FC236}">
                <a16:creationId xmlns:a16="http://schemas.microsoft.com/office/drawing/2014/main" id="{66EEB513-467F-4991-82EC-AD68FC132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86321" y="1296786"/>
            <a:ext cx="4053511" cy="4186014"/>
          </a:xfrm>
        </p:spPr>
        <p:txBody>
          <a:bodyPr rtlCol="0"/>
          <a:lstStyle/>
          <a:p>
            <a:r>
              <a:rPr lang="ru-RU" sz="1400" noProof="1" smtClean="0">
                <a:latin typeface="Book Antiqua" panose="02040602050305030304" pitchFamily="18" charset="0"/>
              </a:rPr>
              <a:t>    Алания </a:t>
            </a:r>
            <a:r>
              <a:rPr lang="ru-RU" sz="1400" noProof="1">
                <a:latin typeface="Book Antiqua" panose="02040602050305030304" pitchFamily="18" charset="0"/>
              </a:rPr>
              <a:t>располагалась на части великого шелкового пути, поэтому в ней была развита торговля и обмен. В основном торговцы ездили в Византию и арабские страны, но археологические находки говорят о том, что торговали они и со странами Восточной Европы, Центральной и Средней Азией. История аланов интересует современных ученых. Народ оказал большое влияние на государства Восточной Европы и осетин. И все же сведений </a:t>
            </a:r>
            <a:r>
              <a:rPr lang="ru-RU" sz="1400" noProof="1" smtClean="0">
                <a:latin typeface="Book Antiqua" panose="02040602050305030304" pitchFamily="18" charset="0"/>
              </a:rPr>
              <a:t>недостаточно.</a:t>
            </a:r>
          </a:p>
          <a:p>
            <a:r>
              <a:rPr lang="ru-RU" sz="1400" noProof="1">
                <a:latin typeface="Book Antiqua" panose="02040602050305030304" pitchFamily="18" charset="0"/>
              </a:rPr>
              <a:t> </a:t>
            </a:r>
            <a:r>
              <a:rPr lang="ru-RU" sz="1400" noProof="1" smtClean="0">
                <a:latin typeface="Book Antiqua" panose="02040602050305030304" pitchFamily="18" charset="0"/>
              </a:rPr>
              <a:t>   Немногочисленные </a:t>
            </a:r>
            <a:r>
              <a:rPr lang="ru-RU" sz="1400" noProof="1">
                <a:latin typeface="Book Antiqua" panose="02040602050305030304" pitchFamily="18" charset="0"/>
              </a:rPr>
              <a:t>очерки по истории аланов не позволяют сделать выводы о происхождении народа. Жилища аланов были различными в зависимости от общественного строя. Поселения ранних аланов практически не отличались от поселений кочевников Евразии. Постепенно они перешли от полукочевого к оседло-земледельческому образу </a:t>
            </a:r>
            <a:r>
              <a:rPr lang="ru-RU" sz="1400" noProof="1" smtClean="0">
                <a:latin typeface="Book Antiqua" panose="02040602050305030304" pitchFamily="18" charset="0"/>
              </a:rPr>
              <a:t>жизни.</a:t>
            </a:r>
            <a:endParaRPr lang="ru-RU" sz="1400" noProof="1">
              <a:latin typeface="Book Antiqua" panose="02040602050305030304" pitchFamily="18" charset="0"/>
            </a:endParaRP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grayWhite"/>
        <p:txBody>
          <a:bodyPr rtlCol="0"/>
          <a:lstStyle/>
          <a:p>
            <a:pPr rtl="0"/>
            <a:fld id="{19B51A1E-902D-48AF-9020-955120F399B6}" type="slidenum">
              <a:rPr lang="ru-RU" noProof="1" smtClean="0"/>
              <a:pPr rtl="0"/>
              <a:t>3</a:t>
            </a:fld>
            <a:endParaRPr lang="ru-RU" noProof="1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728" y="241504"/>
            <a:ext cx="4125952" cy="288408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3908" y="3125586"/>
            <a:ext cx="3174548" cy="307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74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Архитектура из абстрактных многоугольников" title="Архитектура из абстрактных многоугольников">
            <a:extLst>
              <a:ext uri="{FF2B5EF4-FFF2-40B4-BE49-F238E27FC236}">
                <a16:creationId xmlns:a16="http://schemas.microsoft.com/office/drawing/2014/main" id="{7FF3C627-08E1-4680-A166-134CAC4F4348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93" y="138763"/>
            <a:ext cx="5280100" cy="6183636"/>
          </a:xfr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60F281-4FF6-4617-A809-AC9C15ECF1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5600" y="211666"/>
            <a:ext cx="4840085" cy="1012178"/>
          </a:xfrm>
        </p:spPr>
        <p:txBody>
          <a:bodyPr rtlCol="0"/>
          <a:lstStyle/>
          <a:p>
            <a:pPr algn="ctr" rtl="0"/>
            <a:r>
              <a:rPr lang="ru-RU" noProof="1" smtClean="0"/>
              <a:t>Религия</a:t>
            </a:r>
            <a:endParaRPr lang="ru-RU" noProof="1"/>
          </a:p>
        </p:txBody>
      </p:sp>
      <p:sp>
        <p:nvSpPr>
          <p:cNvPr id="25" name="Подзаголовок 24">
            <a:extLst>
              <a:ext uri="{FF2B5EF4-FFF2-40B4-BE49-F238E27FC236}">
                <a16:creationId xmlns:a16="http://schemas.microsoft.com/office/drawing/2014/main" id="{66EEB513-467F-4991-82EC-AD68FC1324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593" y="1371600"/>
            <a:ext cx="5280100" cy="4950799"/>
          </a:xfrm>
        </p:spPr>
        <p:txBody>
          <a:bodyPr rtlCol="0"/>
          <a:lstStyle/>
          <a:p>
            <a:pPr algn="l"/>
            <a:r>
              <a:rPr lang="ru-RU" noProof="1"/>
              <a:t> </a:t>
            </a:r>
            <a:r>
              <a:rPr lang="ru-RU" sz="1400" noProof="1">
                <a:latin typeface="Book Antiqua" panose="02040602050305030304" pitchFamily="18" charset="0"/>
              </a:rPr>
              <a:t>До христианизации аланы были индоиранскими политеистами, придерживавшимися либо плохо изученного скифского пантеона, либо политеистической формы зороастризма. Некоторые традиции были напрямую унаследованы от скифов, например, воплощение их доминирующего бога в сложных ритуалах</a:t>
            </a:r>
            <a:r>
              <a:rPr lang="ru-RU" sz="1400" noProof="1" smtClean="0">
                <a:latin typeface="Book Antiqua" panose="02040602050305030304" pitchFamily="18" charset="0"/>
              </a:rPr>
              <a:t>.</a:t>
            </a:r>
            <a:endParaRPr lang="ru-RU" sz="1400" noProof="1">
              <a:latin typeface="Book Antiqua" panose="02040602050305030304" pitchFamily="18" charset="0"/>
            </a:endParaRPr>
          </a:p>
          <a:p>
            <a:pPr algn="l"/>
            <a:r>
              <a:rPr lang="ru-RU" sz="1400" noProof="1">
                <a:latin typeface="Book Antiqua" panose="02040602050305030304" pitchFamily="18" charset="0"/>
              </a:rPr>
              <a:t>В 4-5 веках аланы были, по крайней мере, частично обращены в христианство византийскими миссионерами арианской церкви. В 13 веке вторгшиеся монгольские орды оттеснили восточных аланов дальше на юг, на Кавказ, где они смешались с коренными кавказскими группами и последовательно образовали три территориальных образования, каждое из которых развивалось по-разному. Около 1395 года армия Тимура вторглась на Северный Кавказ и вырезала большую часть аланского населения</a:t>
            </a:r>
            <a:r>
              <a:rPr lang="ru-RU" sz="1400" noProof="1" smtClean="0">
                <a:latin typeface="Book Antiqua" panose="02040602050305030304" pitchFamily="18" charset="0"/>
              </a:rPr>
              <a:t>.</a:t>
            </a:r>
            <a:endParaRPr lang="ru-RU" sz="1400" noProof="1">
              <a:latin typeface="Book Antiqua" panose="02040602050305030304" pitchFamily="18" charset="0"/>
            </a:endParaRPr>
          </a:p>
          <a:p>
            <a:pPr algn="l"/>
            <a:r>
              <a:rPr lang="ru-RU" sz="1400" noProof="1">
                <a:latin typeface="Book Antiqua" panose="02040602050305030304" pitchFamily="18" charset="0"/>
              </a:rPr>
              <a:t>Со временем Дигор на западе попал под кабардинское и исламское влияние. Именно через кабардинцев (восточно-черкесское племя) ислам был введен в регион в 17 веке. После 1767 года вся Алания перешла под власть России, что значительно укрепило православное христианство в этом регионе. Значительное меньшинство современных осетин являются последователями традиционной осетинской религии, возрожденной в 1980-х годах как </a:t>
            </a:r>
            <a:r>
              <a:rPr lang="ru-RU" sz="1400" noProof="1" smtClean="0">
                <a:latin typeface="Book Antiqua" panose="02040602050305030304" pitchFamily="18" charset="0"/>
              </a:rPr>
              <a:t>ассианизм.</a:t>
            </a:r>
            <a:endParaRPr lang="ru-RU" sz="1400" noProof="1">
              <a:latin typeface="Book Antiqua" panose="02040602050305030304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5691" y="138763"/>
            <a:ext cx="3288041" cy="3267424"/>
          </a:xfr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554D9F-1895-486E-BFBA-905BB2D29E0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grayWhite"/>
        <p:txBody>
          <a:bodyPr rtlCol="0"/>
          <a:lstStyle/>
          <a:p>
            <a:pPr rtl="0"/>
            <a:fld id="{19B51A1E-902D-48AF-9020-955120F399B6}" type="slidenum">
              <a:rPr lang="ru-RU" noProof="1" smtClean="0"/>
              <a:pPr rtl="0"/>
              <a:t>4</a:t>
            </a:fld>
            <a:endParaRPr lang="ru-RU" noProof="1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3732" y="3623733"/>
            <a:ext cx="3288041" cy="24811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3733" y="138763"/>
            <a:ext cx="3344268" cy="34849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15690" y="3406187"/>
            <a:ext cx="3283998" cy="2698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1592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999316" y="488832"/>
            <a:ext cx="4351948" cy="4751278"/>
          </a:xfrm>
        </p:spPr>
        <p:txBody>
          <a:bodyPr/>
          <a:lstStyle/>
          <a:p>
            <a:r>
              <a:rPr lang="ru-RU" dirty="0" smtClean="0"/>
              <a:t>Наследие Алан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6999316" y="2611437"/>
            <a:ext cx="4351947" cy="3390351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2000" dirty="0">
                <a:latin typeface="Book Antiqua" panose="02040602050305030304" pitchFamily="18" charset="0"/>
              </a:rPr>
              <a:t>После принятия христианства в Аланию приезжали для строительства храмов византийские мастера, но вскоре появились и собственные зодчие. Они использовали как сложившиеся в христианских странах правила сооружения храмов, так и аланские традиции каменного строительства.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1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395" y="144001"/>
            <a:ext cx="3085568" cy="2865206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1" smtClean="0"/>
              <a:pPr rtl="0"/>
              <a:t>5</a:t>
            </a:fld>
            <a:endParaRPr lang="ru-RU" noProof="1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964" y="144000"/>
            <a:ext cx="3527136" cy="286520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395" y="3009207"/>
            <a:ext cx="3085568" cy="318279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1963" y="3009207"/>
            <a:ext cx="3527136" cy="318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4806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152177" y="144000"/>
            <a:ext cx="4525247" cy="5965855"/>
          </a:xfrm>
        </p:spPr>
        <p:txBody>
          <a:bodyPr/>
          <a:lstStyle/>
          <a:p>
            <a:r>
              <a:rPr lang="ru-RU" dirty="0" err="1" smtClean="0"/>
              <a:t>Нартовский</a:t>
            </a:r>
            <a:r>
              <a:rPr lang="ru-RU" dirty="0" smtClean="0"/>
              <a:t> эпос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372532" y="1753570"/>
            <a:ext cx="4073236" cy="4414058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1400" dirty="0">
                <a:latin typeface="Book Antiqua" panose="02040602050305030304" pitchFamily="18" charset="0"/>
              </a:rPr>
              <a:t>Вершиной народной культуры скифской древности и аланского средневековья является известный всему миру </a:t>
            </a:r>
            <a:r>
              <a:rPr lang="ru-RU" sz="1400" dirty="0" err="1">
                <a:latin typeface="Book Antiqua" panose="02040602050305030304" pitchFamily="18" charset="0"/>
              </a:rPr>
              <a:t>Нартовский</a:t>
            </a:r>
            <a:r>
              <a:rPr lang="ru-RU" sz="1400" dirty="0">
                <a:latin typeface="Book Antiqua" panose="02040602050305030304" pitchFamily="18" charset="0"/>
              </a:rPr>
              <a:t> эпос. Сказания о героях Нартах в художественной образной форме отразили огромный период в жизни народа — от родового строя и военной демократии до катастрофы XIII-XIV вв. Нарты — поэтический псевдоним самих создателей эпоса, запечатлевших в героических сказаниях мифологию, общественные отношения и мировоззрение народа на разных этапах его истории. В оценке каждого из своих героев эпос исходит из строгих правил рыцарской этики. Главными качествами мужчины-воина считались храбрость в сражении, воздержанность в пище и уважение к женщине. Сказания о Нартах стали хранилищем древней культуры, энциклопедией образов, сохранивших народную память о великих героях и событиях прошлого.</a:t>
            </a:r>
          </a:p>
        </p:txBody>
      </p:sp>
      <p:pic>
        <p:nvPicPr>
          <p:cNvPr id="10" name="Объект 9"/>
          <p:cNvPicPr>
            <a:picLocks noGrp="1" noChangeAspect="1"/>
          </p:cNvPicPr>
          <p:nvPr>
            <p:ph sz="half" idx="1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98194" y="101874"/>
            <a:ext cx="1441796" cy="2971526"/>
          </a:xfrm>
        </p:spPr>
      </p:pic>
      <p:sp>
        <p:nvSpPr>
          <p:cNvPr id="6" name="Номер слайда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rtl="0"/>
            <a:fld id="{19B51A1E-902D-48AF-9020-955120F399B6}" type="slidenum">
              <a:rPr lang="ru-RU" noProof="1" smtClean="0"/>
              <a:pPr rtl="0"/>
              <a:t>6</a:t>
            </a:fld>
            <a:endParaRPr lang="ru-RU" noProof="1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360" y="129958"/>
            <a:ext cx="3493479" cy="303234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236" y="129958"/>
            <a:ext cx="1593640" cy="294344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956" y="3162300"/>
            <a:ext cx="1626738" cy="30297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1099" y="3126927"/>
            <a:ext cx="1692790" cy="300532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24242" y="3087441"/>
            <a:ext cx="3416633" cy="310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7939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F46B4AA-6EFC-4D15-AB45-03C3B131FCD7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252" y="191935"/>
            <a:ext cx="11907747" cy="5934545"/>
          </a:xfrm>
        </p:spPr>
      </p:pic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0202D98-AA1E-41BB-B94E-180311759C13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ru-RU" noProof="1" smtClean="0"/>
              <a:pPr rtl="0"/>
              <a:t>7</a:t>
            </a:fld>
            <a:endParaRPr lang="ru-RU" noProof="1"/>
          </a:p>
        </p:txBody>
      </p:sp>
      <p:sp>
        <p:nvSpPr>
          <p:cNvPr id="14" name="Заголовок 13">
            <a:extLst>
              <a:ext uri="{FF2B5EF4-FFF2-40B4-BE49-F238E27FC236}">
                <a16:creationId xmlns:a16="http://schemas.microsoft.com/office/drawing/2014/main" id="{F5A5EAFE-3C50-4D2D-8BF5-70AFB2F35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670" y="1404838"/>
            <a:ext cx="3277427" cy="432000"/>
          </a:xfrm>
        </p:spPr>
        <p:txBody>
          <a:bodyPr rtlCol="0"/>
          <a:lstStyle/>
          <a:p>
            <a:r>
              <a:rPr lang="ru-RU" sz="4400" noProof="1"/>
              <a:t>Дз</a:t>
            </a:r>
            <a:r>
              <a:rPr lang="en-US" sz="4400" noProof="1"/>
              <a:t>æ</a:t>
            </a:r>
            <a:r>
              <a:rPr lang="ru-RU" sz="4400" noProof="1"/>
              <a:t>б</a:t>
            </a:r>
            <a:r>
              <a:rPr lang="en-US" sz="4400" noProof="1"/>
              <a:t>æ</a:t>
            </a:r>
            <a:r>
              <a:rPr lang="ru-RU" sz="4400" noProof="1"/>
              <a:t>х ут! Хуыцауы арф</a:t>
            </a:r>
            <a:r>
              <a:rPr lang="en-US" sz="4400" noProof="1"/>
              <a:t>æ </a:t>
            </a:r>
            <a:r>
              <a:rPr lang="ru-RU" sz="4400" noProof="1" smtClean="0"/>
              <a:t>у</a:t>
            </a:r>
            <a:r>
              <a:rPr lang="en-US" sz="4400" noProof="1" smtClean="0"/>
              <a:t>æ </a:t>
            </a:r>
            <a:r>
              <a:rPr lang="ru-RU" sz="4400" noProof="1"/>
              <a:t>у</a:t>
            </a:r>
            <a:r>
              <a:rPr lang="en-US" sz="4400" noProof="1"/>
              <a:t>æ</a:t>
            </a:r>
            <a:r>
              <a:rPr lang="ru-RU" sz="4400" noProof="1"/>
              <a:t>д!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8102" y="1620838"/>
            <a:ext cx="1374421" cy="773112"/>
          </a:xfrm>
        </p:spPr>
      </p:pic>
    </p:spTree>
    <p:extLst>
      <p:ext uri="{BB962C8B-B14F-4D97-AF65-F5344CB8AC3E}">
        <p14:creationId xmlns:p14="http://schemas.microsoft.com/office/powerpoint/2010/main" val="665219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Тема Office">
  <a:themeElements>
    <a:clrScheme name="Custom 131">
      <a:dk1>
        <a:sysClr val="windowText" lastClr="000000"/>
      </a:dk1>
      <a:lt1>
        <a:srgbClr val="FFFFFF"/>
      </a:lt1>
      <a:dk2>
        <a:srgbClr val="3F3F3F"/>
      </a:dk2>
      <a:lt2>
        <a:srgbClr val="F2F2F2"/>
      </a:lt2>
      <a:accent1>
        <a:srgbClr val="056AFF"/>
      </a:accent1>
      <a:accent2>
        <a:srgbClr val="FF391E"/>
      </a:accent2>
      <a:accent3>
        <a:srgbClr val="A1CC18"/>
      </a:accent3>
      <a:accent4>
        <a:srgbClr val="FFC000"/>
      </a:accent4>
      <a:accent5>
        <a:srgbClr val="1554B2"/>
      </a:accent5>
      <a:accent6>
        <a:srgbClr val="8BB20C"/>
      </a:accent6>
      <a:hlink>
        <a:srgbClr val="056AFF"/>
      </a:hlink>
      <a:folHlink>
        <a:srgbClr val="056AFF"/>
      </a:folHlink>
    </a:clrScheme>
    <a:fontScheme name="Custom 150">
      <a:majorFont>
        <a:latin typeface="Rockwell"/>
        <a:ea typeface=""/>
        <a:cs typeface=""/>
      </a:majorFont>
      <a:minorFont>
        <a:latin typeface="Calibri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>
          <a:gsLst>
            <a:gs pos="83186">
              <a:schemeClr val="tx1"/>
            </a:gs>
            <a:gs pos="0">
              <a:schemeClr val="accent1">
                <a:alpha val="50000"/>
              </a:schemeClr>
            </a:gs>
            <a:gs pos="46000">
              <a:schemeClr val="accent1">
                <a:lumMod val="50000"/>
                <a:alpha val="90000"/>
              </a:schemeClr>
            </a:gs>
          </a:gsLst>
          <a:lin ang="3600000" scaled="0"/>
        </a:gradFill>
      </a:spPr>
      <a:bodyPr vert="horz" lIns="72000" tIns="180000" rIns="180000" bIns="0" rtlCol="0" anchor="t">
        <a:noAutofit/>
      </a:bodyPr>
      <a:lstStyle>
        <a:defPPr algn="r">
          <a:lnSpc>
            <a:spcPts val="4700"/>
          </a:lnSpc>
          <a:spcBef>
            <a:spcPct val="0"/>
          </a:spcBef>
          <a:defRPr sz="4500">
            <a:solidFill>
              <a:schemeClr val="bg1"/>
            </a:solidFill>
            <a:latin typeface="Rockwell" panose="02060603020205020403" pitchFamily="18" charset="0"/>
            <a:ea typeface="+mj-ea"/>
            <a:cs typeface="+mj-cs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Office_35909822_TF00564740" id="{005A5087-35E1-4C50-99DF-F225247478D7}" vid="{7017136D-CB46-4C38-9BAD-51D1E93316CF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94B36EA-CF11-40D0-93CA-F9002F3EA3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535D37E-7F4E-4FAA-AEBF-D3016C5066C4}">
  <ds:schemaRefs>
    <ds:schemaRef ds:uri="http://schemas.microsoft.com/office/2006/documentManagement/types"/>
    <ds:schemaRef ds:uri="http://purl.org/dc/elements/1.1/"/>
    <ds:schemaRef ds:uri="http://purl.org/dc/terms/"/>
    <ds:schemaRef ds:uri="16c05727-aa75-4e4a-9b5f-8a80a1165891"/>
    <ds:schemaRef ds:uri="http://schemas.openxmlformats.org/package/2006/metadata/core-properties"/>
    <ds:schemaRef ds:uri="71af3243-3dd4-4a8d-8c0d-dd76da1f02a5"/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A54D3619-0FAE-444B-BDB2-2354531561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(темное дерево)</Template>
  <TotalTime>0</TotalTime>
  <Words>565</Words>
  <Application>Microsoft Office PowerPoint</Application>
  <PresentationFormat>Широкоэкранный</PresentationFormat>
  <Paragraphs>29</Paragraphs>
  <Slides>7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6" baseType="lpstr">
      <vt:lpstr>Arial</vt:lpstr>
      <vt:lpstr>Bahnschrift Light Condensed</vt:lpstr>
      <vt:lpstr>Bahnschrift SemiBold</vt:lpstr>
      <vt:lpstr>Book Antiqua</vt:lpstr>
      <vt:lpstr>Calibri</vt:lpstr>
      <vt:lpstr>Calibri Light</vt:lpstr>
      <vt:lpstr>Cambria</vt:lpstr>
      <vt:lpstr>Times New Roman</vt:lpstr>
      <vt:lpstr>Тема Office</vt:lpstr>
      <vt:lpstr>Предки наши-Аланы</vt:lpstr>
      <vt:lpstr>Кто такие Аланы?</vt:lpstr>
      <vt:lpstr>Быт Алан</vt:lpstr>
      <vt:lpstr>Религия</vt:lpstr>
      <vt:lpstr>Наследие Алан</vt:lpstr>
      <vt:lpstr>Нартовский эпос</vt:lpstr>
      <vt:lpstr>Дзæбæх ут! Хуыцауы арфæ уæ уæд!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2023-01-31T12:31:26Z</dcterms:created>
  <dcterms:modified xsi:type="dcterms:W3CDTF">2023-02-03T09:32:53Z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