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65" r:id="rId4"/>
  </p:sldMasterIdLst>
  <p:notesMasterIdLst>
    <p:notesMasterId r:id="rId22"/>
  </p:notesMasterIdLst>
  <p:handoutMasterIdLst>
    <p:handoutMasterId r:id="rId23"/>
  </p:handoutMasterIdLst>
  <p:sldIdLst>
    <p:sldId id="325" r:id="rId5"/>
    <p:sldId id="326" r:id="rId6"/>
    <p:sldId id="327" r:id="rId7"/>
    <p:sldId id="328" r:id="rId8"/>
    <p:sldId id="329" r:id="rId9"/>
    <p:sldId id="330" r:id="rId10"/>
    <p:sldId id="331" r:id="rId11"/>
    <p:sldId id="332" r:id="rId12"/>
    <p:sldId id="333" r:id="rId13"/>
    <p:sldId id="334" r:id="rId14"/>
    <p:sldId id="335" r:id="rId15"/>
    <p:sldId id="338" r:id="rId16"/>
    <p:sldId id="336" r:id="rId17"/>
    <p:sldId id="337" r:id="rId18"/>
    <p:sldId id="339" r:id="rId19"/>
    <p:sldId id="340" r:id="rId20"/>
    <p:sldId id="341" r:id="rId21"/>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5" d="100"/>
          <a:sy n="115" d="100"/>
        </p:scale>
        <p:origin x="318" y="138"/>
      </p:cViewPr>
      <p:guideLst/>
    </p:cSldViewPr>
  </p:slideViewPr>
  <p:notesTextViewPr>
    <p:cViewPr>
      <p:scale>
        <a:sx n="1" d="1"/>
        <a:sy n="1" d="1"/>
      </p:scale>
      <p:origin x="0" y="0"/>
    </p:cViewPr>
  </p:notesTextViewPr>
  <p:notesViewPr>
    <p:cSldViewPr snapToGrid="0">
      <p:cViewPr varScale="1">
        <p:scale>
          <a:sx n="99" d="100"/>
          <a:sy n="99" d="100"/>
        </p:scale>
        <p:origin x="357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504E2525-1762-4758-95A9-6BDE2C608EE0}" type="datetime1">
              <a:rPr lang="ru-RU" noProof="1" smtClean="0"/>
              <a:t>03.02.2023</a:t>
            </a:fld>
            <a:endParaRPr lang="ru-RU" noProof="1"/>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0354338-D2CE-4AD9-88CC-F07324AF15B9}" type="slidenum">
              <a:rPr lang="ru-RU" noProof="1" smtClean="0"/>
              <a:t>‹#›</a:t>
            </a:fld>
            <a:endParaRPr lang="ru-RU" noProof="1"/>
          </a:p>
        </p:txBody>
      </p:sp>
    </p:spTree>
    <p:extLst>
      <p:ext uri="{BB962C8B-B14F-4D97-AF65-F5344CB8AC3E}">
        <p14:creationId xmlns:p14="http://schemas.microsoft.com/office/powerpoint/2010/main" val="21725375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778ED30-BE94-4839-8F4D-D5EE2CF862FA}" type="datetime1">
              <a:rPr lang="ru-RU" noProof="1" smtClean="0"/>
              <a:t>03.02.2023</a:t>
            </a:fld>
            <a:endParaRPr lang="ru-RU" noProof="1"/>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1"/>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394154B-F4A3-483A-917E-306EE56506CE}" type="slidenum">
              <a:rPr lang="ru-RU" noProof="1" dirty="0" smtClean="0"/>
              <a:t>‹#›</a:t>
            </a:fld>
            <a:endParaRPr lang="ru-RU" noProof="1"/>
          </a:p>
        </p:txBody>
      </p:sp>
    </p:spTree>
    <p:extLst>
      <p:ext uri="{BB962C8B-B14F-4D97-AF65-F5344CB8AC3E}">
        <p14:creationId xmlns:p14="http://schemas.microsoft.com/office/powerpoint/2010/main" val="38912431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noProof="1"/>
          </a:p>
        </p:txBody>
      </p:sp>
      <p:sp>
        <p:nvSpPr>
          <p:cNvPr id="4" name="Номер слайда 3"/>
          <p:cNvSpPr>
            <a:spLocks noGrp="1"/>
          </p:cNvSpPr>
          <p:nvPr>
            <p:ph type="sldNum" sz="quarter" idx="10"/>
          </p:nvPr>
        </p:nvSpPr>
        <p:spPr/>
        <p:txBody>
          <a:bodyPr rtlCol="0"/>
          <a:lstStyle/>
          <a:p>
            <a:pPr rtl="0"/>
            <a:fld id="{0394154B-F4A3-483A-917E-306EE56506CE}" type="slidenum">
              <a:rPr lang="ru-RU" noProof="1" smtClean="0"/>
              <a:t>1</a:t>
            </a:fld>
            <a:endParaRPr lang="ru-RU" noProof="1"/>
          </a:p>
        </p:txBody>
      </p:sp>
    </p:spTree>
    <p:extLst>
      <p:ext uri="{BB962C8B-B14F-4D97-AF65-F5344CB8AC3E}">
        <p14:creationId xmlns:p14="http://schemas.microsoft.com/office/powerpoint/2010/main" val="3349630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rtl="0"/>
            <a:fld id="{0BD4F7A8-39B8-4C79-8FEE-1A7FD2619318}" type="datetime1">
              <a:rPr lang="ru-RU" noProof="1" smtClean="0"/>
              <a:t>03.02.2023</a:t>
            </a:fld>
            <a:endParaRPr lang="ru-RU" noProof="1"/>
          </a:p>
        </p:txBody>
      </p:sp>
      <p:sp>
        <p:nvSpPr>
          <p:cNvPr id="5" name="Footer Placeholder 4"/>
          <p:cNvSpPr>
            <a:spLocks noGrp="1"/>
          </p:cNvSpPr>
          <p:nvPr>
            <p:ph type="ftr" sz="quarter" idx="11"/>
          </p:nvPr>
        </p:nvSpPr>
        <p:spPr/>
        <p:txBody>
          <a:bodyPr/>
          <a:lstStyle/>
          <a:p>
            <a:pPr rtl="0"/>
            <a:endParaRPr lang="ru-RU" noProof="1"/>
          </a:p>
        </p:txBody>
      </p:sp>
      <p:sp>
        <p:nvSpPr>
          <p:cNvPr id="6" name="Slide Number Placeholder 5"/>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190605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B83DAD20-28AD-41AB-ADBD-29944A105C34}"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34779129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AD33739D-917E-4B4B-B178-37C4BA23BEB5}"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143710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79704C54-86D5-40CA-B514-7F29D695F732}"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67455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C221135E-517B-4C1B-A83F-3FEFA0114CF2}"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2404039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rtl="0"/>
            <a:fld id="{B83DAD20-28AD-41AB-ADBD-29944A105C34}" type="datetime1">
              <a:rPr lang="ru-RU" noProof="1" smtClean="0"/>
              <a:t>03.02.2023</a:t>
            </a:fld>
            <a:endParaRPr lang="ru-RU" noProof="1"/>
          </a:p>
        </p:txBody>
      </p:sp>
      <p:sp>
        <p:nvSpPr>
          <p:cNvPr id="4" name="Footer Placeholder 3"/>
          <p:cNvSpPr>
            <a:spLocks noGrp="1"/>
          </p:cNvSpPr>
          <p:nvPr>
            <p:ph type="ftr" sz="quarter" idx="11"/>
          </p:nvPr>
        </p:nvSpPr>
        <p:spPr/>
        <p:txBody>
          <a:bodyPr/>
          <a:lstStyle/>
          <a:p>
            <a:pPr rtl="0"/>
            <a:endParaRPr lang="ru-RU" noProof="1"/>
          </a:p>
        </p:txBody>
      </p:sp>
      <p:sp>
        <p:nvSpPr>
          <p:cNvPr id="5" name="Slide Number Placeholder 4"/>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145561422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rtl="0"/>
            <a:fld id="{B83DAD20-28AD-41AB-ADBD-29944A105C34}" type="datetime1">
              <a:rPr lang="ru-RU" noProof="1" smtClean="0"/>
              <a:t>03.02.2023</a:t>
            </a:fld>
            <a:endParaRPr lang="ru-RU" noProof="1"/>
          </a:p>
        </p:txBody>
      </p:sp>
      <p:sp>
        <p:nvSpPr>
          <p:cNvPr id="4" name="Footer Placeholder 3"/>
          <p:cNvSpPr>
            <a:spLocks noGrp="1"/>
          </p:cNvSpPr>
          <p:nvPr>
            <p:ph type="ftr" sz="quarter" idx="11"/>
          </p:nvPr>
        </p:nvSpPr>
        <p:spPr/>
        <p:txBody>
          <a:bodyPr/>
          <a:lstStyle/>
          <a:p>
            <a:pPr rtl="0"/>
            <a:endParaRPr lang="ru-RU" noProof="1"/>
          </a:p>
        </p:txBody>
      </p:sp>
      <p:sp>
        <p:nvSpPr>
          <p:cNvPr id="5" name="Slide Number Placeholder 4"/>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12568154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rtl="0"/>
            <a:fld id="{BB15C0AD-9852-4236-9EEB-F5BEC12B113D}" type="datetime1">
              <a:rPr lang="ru-RU" noProof="1" smtClean="0"/>
              <a:t>03.02.2023</a:t>
            </a:fld>
            <a:endParaRPr lang="ru-RU" noProof="1"/>
          </a:p>
        </p:txBody>
      </p:sp>
      <p:sp>
        <p:nvSpPr>
          <p:cNvPr id="5" name="Footer Placeholder 4"/>
          <p:cNvSpPr>
            <a:spLocks noGrp="1"/>
          </p:cNvSpPr>
          <p:nvPr>
            <p:ph type="ftr" sz="quarter" idx="11"/>
          </p:nvPr>
        </p:nvSpPr>
        <p:spPr/>
        <p:txBody>
          <a:bodyPr/>
          <a:lstStyle/>
          <a:p>
            <a:pPr rtl="0"/>
            <a:endParaRPr lang="ru-RU" noProof="1"/>
          </a:p>
        </p:txBody>
      </p:sp>
      <p:sp>
        <p:nvSpPr>
          <p:cNvPr id="6" name="Slide Number Placeholder 5"/>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2197667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rtl="0"/>
            <a:fld id="{8A2EBBA2-8FE1-4906-BD24-145EF9D6B1B8}" type="datetime1">
              <a:rPr lang="ru-RU" noProof="1" smtClean="0"/>
              <a:t>03.02.2023</a:t>
            </a:fld>
            <a:endParaRPr lang="ru-RU" noProof="1"/>
          </a:p>
        </p:txBody>
      </p:sp>
      <p:sp>
        <p:nvSpPr>
          <p:cNvPr id="5" name="Footer Placeholder 4"/>
          <p:cNvSpPr>
            <a:spLocks noGrp="1"/>
          </p:cNvSpPr>
          <p:nvPr>
            <p:ph type="ftr" sz="quarter" idx="11"/>
          </p:nvPr>
        </p:nvSpPr>
        <p:spPr/>
        <p:txBody>
          <a:bodyPr/>
          <a:lstStyle/>
          <a:p>
            <a:pPr rtl="0"/>
            <a:endParaRPr lang="ru-RU" noProof="1"/>
          </a:p>
        </p:txBody>
      </p:sp>
      <p:sp>
        <p:nvSpPr>
          <p:cNvPr id="6" name="Slide Number Placeholder 5"/>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1160797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rtl="0"/>
            <a:fld id="{4672A66A-9635-4530-A0A2-5D55D7A98F91}" type="datetime1">
              <a:rPr lang="ru-RU" noProof="1" smtClean="0"/>
              <a:t>03.02.2023</a:t>
            </a:fld>
            <a:endParaRPr lang="ru-RU" noProof="1"/>
          </a:p>
        </p:txBody>
      </p:sp>
      <p:sp>
        <p:nvSpPr>
          <p:cNvPr id="5" name="Footer Placeholder 4"/>
          <p:cNvSpPr>
            <a:spLocks noGrp="1"/>
          </p:cNvSpPr>
          <p:nvPr>
            <p:ph type="ftr" sz="quarter" idx="11"/>
          </p:nvPr>
        </p:nvSpPr>
        <p:spPr/>
        <p:txBody>
          <a:bodyPr/>
          <a:lstStyle/>
          <a:p>
            <a:pPr rtl="0"/>
            <a:endParaRPr lang="ru-RU" noProof="1"/>
          </a:p>
        </p:txBody>
      </p:sp>
      <p:sp>
        <p:nvSpPr>
          <p:cNvPr id="6" name="Slide Number Placeholder 5"/>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2705194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rtl="0"/>
            <a:fld id="{BC7511CD-CFDE-4E03-88E7-A986F74E8755}" type="datetime1">
              <a:rPr lang="ru-RU" noProof="1" smtClean="0"/>
              <a:t>03.02.2023</a:t>
            </a:fld>
            <a:endParaRPr lang="ru-RU" noProof="1"/>
          </a:p>
        </p:txBody>
      </p:sp>
      <p:sp>
        <p:nvSpPr>
          <p:cNvPr id="5" name="Footer Placeholder 4"/>
          <p:cNvSpPr>
            <a:spLocks noGrp="1"/>
          </p:cNvSpPr>
          <p:nvPr>
            <p:ph type="ftr" sz="quarter" idx="11"/>
          </p:nvPr>
        </p:nvSpPr>
        <p:spPr/>
        <p:txBody>
          <a:bodyPr/>
          <a:lstStyle/>
          <a:p>
            <a:pPr rtl="0"/>
            <a:endParaRPr lang="ru-RU" noProof="1"/>
          </a:p>
        </p:txBody>
      </p:sp>
      <p:sp>
        <p:nvSpPr>
          <p:cNvPr id="6" name="Slide Number Placeholder 5"/>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8603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rtl="0"/>
            <a:fld id="{B83DAD20-28AD-41AB-ADBD-29944A105C34}"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9946617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3795" y="2912232"/>
            <a:ext cx="510720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912232"/>
            <a:ext cx="5095357"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rtl="0"/>
            <a:fld id="{4CEB39BA-CB11-4588-B731-47DBFEC4CC93}" type="datetime1">
              <a:rPr lang="ru-RU" noProof="1" smtClean="0"/>
              <a:t>03.02.2023</a:t>
            </a:fld>
            <a:endParaRPr lang="ru-RU" noProof="1"/>
          </a:p>
        </p:txBody>
      </p:sp>
      <p:sp>
        <p:nvSpPr>
          <p:cNvPr id="8" name="Footer Placeholder 7"/>
          <p:cNvSpPr>
            <a:spLocks noGrp="1"/>
          </p:cNvSpPr>
          <p:nvPr>
            <p:ph type="ftr" sz="quarter" idx="11"/>
          </p:nvPr>
        </p:nvSpPr>
        <p:spPr/>
        <p:txBody>
          <a:bodyPr/>
          <a:lstStyle/>
          <a:p>
            <a:pPr rtl="0"/>
            <a:endParaRPr lang="ru-RU" noProof="1"/>
          </a:p>
        </p:txBody>
      </p:sp>
      <p:sp>
        <p:nvSpPr>
          <p:cNvPr id="9" name="Slide Number Placeholder 8"/>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164521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rtl="0"/>
            <a:fld id="{AFB6B8DA-EDB5-4D99-B34A-8377FDFCF22A}" type="datetime1">
              <a:rPr lang="ru-RU" noProof="1" smtClean="0"/>
              <a:t>03.02.2023</a:t>
            </a:fld>
            <a:endParaRPr lang="ru-RU" noProof="1"/>
          </a:p>
        </p:txBody>
      </p:sp>
      <p:sp>
        <p:nvSpPr>
          <p:cNvPr id="4" name="Footer Placeholder 3"/>
          <p:cNvSpPr>
            <a:spLocks noGrp="1"/>
          </p:cNvSpPr>
          <p:nvPr>
            <p:ph type="ftr" sz="quarter" idx="11"/>
          </p:nvPr>
        </p:nvSpPr>
        <p:spPr/>
        <p:txBody>
          <a:bodyPr/>
          <a:lstStyle/>
          <a:p>
            <a:pPr rtl="0"/>
            <a:endParaRPr lang="ru-RU" noProof="1"/>
          </a:p>
        </p:txBody>
      </p:sp>
      <p:sp>
        <p:nvSpPr>
          <p:cNvPr id="5" name="Slide Number Placeholder 4"/>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299553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968155D9-3732-4DD2-84FB-8B3F1C557ECD}" type="datetime1">
              <a:rPr lang="ru-RU" noProof="1" smtClean="0"/>
              <a:t>03.02.2023</a:t>
            </a:fld>
            <a:endParaRPr lang="ru-RU" noProof="1"/>
          </a:p>
        </p:txBody>
      </p:sp>
      <p:sp>
        <p:nvSpPr>
          <p:cNvPr id="3" name="Footer Placeholder 2"/>
          <p:cNvSpPr>
            <a:spLocks noGrp="1"/>
          </p:cNvSpPr>
          <p:nvPr>
            <p:ph type="ftr" sz="quarter" idx="11"/>
          </p:nvPr>
        </p:nvSpPr>
        <p:spPr/>
        <p:txBody>
          <a:bodyPr/>
          <a:lstStyle/>
          <a:p>
            <a:pPr rtl="0"/>
            <a:endParaRPr lang="ru-RU" noProof="1"/>
          </a:p>
        </p:txBody>
      </p:sp>
      <p:sp>
        <p:nvSpPr>
          <p:cNvPr id="4" name="Slide Number Placeholder 3"/>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3029900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C78CEA4E-0A45-4E18-BABA-BEF2F2586834}" type="datetime1">
              <a:rPr lang="ru-RU" noProof="1" smtClean="0"/>
              <a:t>03.02.2023</a:t>
            </a:fld>
            <a:endParaRPr lang="ru-RU" noProof="1"/>
          </a:p>
        </p:txBody>
      </p:sp>
      <p:sp>
        <p:nvSpPr>
          <p:cNvPr id="6" name="Footer Placeholder 5"/>
          <p:cNvSpPr>
            <a:spLocks noGrp="1"/>
          </p:cNvSpPr>
          <p:nvPr>
            <p:ph type="ftr" sz="quarter" idx="11"/>
          </p:nvPr>
        </p:nvSpPr>
        <p:spPr/>
        <p:txBody>
          <a:bodyPr/>
          <a:lstStyle/>
          <a:p>
            <a:pPr rtl="0"/>
            <a:endParaRPr lang="ru-RU" noProof="1"/>
          </a:p>
        </p:txBody>
      </p:sp>
      <p:sp>
        <p:nvSpPr>
          <p:cNvPr id="7" name="Slide Number Placeholder 6"/>
          <p:cNvSpPr>
            <a:spLocks noGrp="1"/>
          </p:cNvSpPr>
          <p:nvPr>
            <p:ph type="sldNum" sz="quarter" idx="12"/>
          </p:nvPr>
        </p:nvSpPr>
        <p:spPr/>
        <p:txBody>
          <a:body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15435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rtl="0"/>
            <a:fld id="{FCA81B76-D4C0-46DC-AC03-23B02EBB43F9}" type="datetime1">
              <a:rPr lang="ru-RU" noProof="0" smtClean="0"/>
              <a:t>03.02.2023</a:t>
            </a:fld>
            <a:endParaRPr lang="ru-RU" noProof="0"/>
          </a:p>
        </p:txBody>
      </p:sp>
      <p:sp>
        <p:nvSpPr>
          <p:cNvPr id="6" name="Footer Placeholder 5"/>
          <p:cNvSpPr>
            <a:spLocks noGrp="1"/>
          </p:cNvSpPr>
          <p:nvPr>
            <p:ph type="ftr" sz="quarter" idx="11"/>
          </p:nvPr>
        </p:nvSpPr>
        <p:spPr/>
        <p:txBody>
          <a:bodyPr/>
          <a:lstStyle/>
          <a:p>
            <a:pPr rtl="0"/>
            <a:endParaRPr lang="ru-RU" noProof="0"/>
          </a:p>
        </p:txBody>
      </p:sp>
      <p:sp>
        <p:nvSpPr>
          <p:cNvPr id="7" name="Slide Number Placeholder 6"/>
          <p:cNvSpPr>
            <a:spLocks noGrp="1"/>
          </p:cNvSpPr>
          <p:nvPr>
            <p:ph type="sldNum" sz="quarter" idx="12"/>
          </p:nvPr>
        </p:nvSpPr>
        <p:spPr/>
        <p:txBody>
          <a:bodyPr/>
          <a:lstStyle/>
          <a:p>
            <a:pPr rtl="0"/>
            <a:fld id="{D57F1E4F-1CFF-5643-939E-217C01CDF565}" type="slidenum">
              <a:rPr lang="ru-RU" noProof="0" smtClean="0"/>
              <a:pPr/>
              <a:t>‹#›</a:t>
            </a:fld>
            <a:endParaRPr lang="ru-RU" noProof="0"/>
          </a:p>
        </p:txBody>
      </p:sp>
    </p:spTree>
    <p:extLst>
      <p:ext uri="{BB962C8B-B14F-4D97-AF65-F5344CB8AC3E}">
        <p14:creationId xmlns:p14="http://schemas.microsoft.com/office/powerpoint/2010/main" val="4106312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rtl="0"/>
            <a:fld id="{B83DAD20-28AD-41AB-ADBD-29944A105C34}" type="datetime1">
              <a:rPr lang="ru-RU" noProof="1" smtClean="0"/>
              <a:t>03.02.2023</a:t>
            </a:fld>
            <a:endParaRPr lang="ru-RU" noProof="1"/>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pPr rtl="0"/>
            <a:endParaRPr lang="ru-RU" noProof="1"/>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rtl="0"/>
            <a:fld id="{D57F1E4F-1CFF-5643-939E-217C01CDF565}" type="slidenum">
              <a:rPr lang="ru-RU" noProof="1" smtClean="0"/>
              <a:pPr/>
              <a:t>‹#›</a:t>
            </a:fld>
            <a:endParaRPr lang="ru-RU" noProof="1"/>
          </a:p>
        </p:txBody>
      </p:sp>
    </p:spTree>
    <p:extLst>
      <p:ext uri="{BB962C8B-B14F-4D97-AF65-F5344CB8AC3E}">
        <p14:creationId xmlns:p14="http://schemas.microsoft.com/office/powerpoint/2010/main" val="2981462033"/>
      </p:ext>
    </p:extLst>
  </p:cSld>
  <p:clrMap bg1="dk1" tx1="lt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5E423F-7192-4CEF-A3DE-67A5D88963FC}"/>
              </a:ext>
            </a:extLst>
          </p:cNvPr>
          <p:cNvSpPr>
            <a:spLocks noGrp="1"/>
          </p:cNvSpPr>
          <p:nvPr>
            <p:ph type="ctrTitle"/>
          </p:nvPr>
        </p:nvSpPr>
        <p:spPr>
          <a:xfrm>
            <a:off x="-228600" y="884363"/>
            <a:ext cx="3188849" cy="1057523"/>
          </a:xfrm>
        </p:spPr>
        <p:txBody>
          <a:bodyPr rtlCol="0">
            <a:noAutofit/>
          </a:bodyPr>
          <a:lstStyle/>
          <a:p>
            <a:r>
              <a:rPr lang="en-US" sz="4400" noProof="1">
                <a:solidFill>
                  <a:srgbClr val="FEFFFF"/>
                </a:solidFill>
                <a:latin typeface="Algerian" panose="04020705040A02060702" pitchFamily="82" charset="0"/>
              </a:rPr>
              <a:t>Sights </a:t>
            </a:r>
            <a:r>
              <a:rPr lang="ru-RU" sz="4400" noProof="1" smtClean="0">
                <a:solidFill>
                  <a:srgbClr val="FEFFFF"/>
                </a:solidFill>
                <a:latin typeface="Algerian" panose="04020705040A02060702" pitchFamily="82" charset="0"/>
              </a:rPr>
              <a:t/>
            </a:r>
            <a:br>
              <a:rPr lang="ru-RU" sz="4400" noProof="1" smtClean="0">
                <a:solidFill>
                  <a:srgbClr val="FEFFFF"/>
                </a:solidFill>
                <a:latin typeface="Algerian" panose="04020705040A02060702" pitchFamily="82" charset="0"/>
              </a:rPr>
            </a:br>
            <a:r>
              <a:rPr lang="en-US" sz="4400" noProof="1" smtClean="0">
                <a:solidFill>
                  <a:srgbClr val="FEFFFF"/>
                </a:solidFill>
                <a:latin typeface="Algerian" panose="04020705040A02060702" pitchFamily="82" charset="0"/>
              </a:rPr>
              <a:t>Of </a:t>
            </a:r>
            <a:r>
              <a:rPr lang="ru-RU" sz="4400" noProof="1" smtClean="0">
                <a:solidFill>
                  <a:srgbClr val="FEFFFF"/>
                </a:solidFill>
                <a:latin typeface="Algerian" panose="04020705040A02060702" pitchFamily="82" charset="0"/>
              </a:rPr>
              <a:t/>
            </a:r>
            <a:br>
              <a:rPr lang="ru-RU" sz="4400" noProof="1" smtClean="0">
                <a:solidFill>
                  <a:srgbClr val="FEFFFF"/>
                </a:solidFill>
                <a:latin typeface="Algerian" panose="04020705040A02060702" pitchFamily="82" charset="0"/>
              </a:rPr>
            </a:br>
            <a:r>
              <a:rPr lang="en-US" sz="4400" noProof="1" smtClean="0">
                <a:solidFill>
                  <a:srgbClr val="FEFFFF"/>
                </a:solidFill>
                <a:latin typeface="Algerian" panose="04020705040A02060702" pitchFamily="82" charset="0"/>
              </a:rPr>
              <a:t>London</a:t>
            </a:r>
            <a:endParaRPr lang="ru-RU" sz="4400" noProof="1">
              <a:solidFill>
                <a:srgbClr val="FEFFFF"/>
              </a:solidFill>
            </a:endParaRPr>
          </a:p>
        </p:txBody>
      </p:sp>
      <p:sp>
        <p:nvSpPr>
          <p:cNvPr id="3" name="Подзаголовок 2">
            <a:extLst>
              <a:ext uri="{FF2B5EF4-FFF2-40B4-BE49-F238E27FC236}">
                <a16:creationId xmlns:a16="http://schemas.microsoft.com/office/drawing/2014/main" id="{18F4C5B9-7CE7-4198-A777-E8552CCFF3A6}"/>
              </a:ext>
            </a:extLst>
          </p:cNvPr>
          <p:cNvSpPr>
            <a:spLocks noGrp="1"/>
          </p:cNvSpPr>
          <p:nvPr>
            <p:ph type="subTitle" idx="1"/>
          </p:nvPr>
        </p:nvSpPr>
        <p:spPr>
          <a:xfrm>
            <a:off x="-124604" y="4569691"/>
            <a:ext cx="2698221" cy="889462"/>
          </a:xfrm>
        </p:spPr>
        <p:txBody>
          <a:bodyPr rtlCol="0" anchor="ctr">
            <a:noAutofit/>
          </a:bodyPr>
          <a:lstStyle/>
          <a:p>
            <a:r>
              <a:rPr lang="en-US" sz="2000" noProof="1" smtClean="0">
                <a:solidFill>
                  <a:srgbClr val="FEFFFF"/>
                </a:solidFill>
                <a:latin typeface="Algerian" panose="04020705040A02060702" pitchFamily="82" charset="0"/>
              </a:rPr>
              <a:t>completed </a:t>
            </a:r>
            <a:r>
              <a:rPr lang="en-US" sz="2000" noProof="1">
                <a:solidFill>
                  <a:srgbClr val="FEFFFF"/>
                </a:solidFill>
                <a:latin typeface="Algerian" panose="04020705040A02060702" pitchFamily="82" charset="0"/>
              </a:rPr>
              <a:t>by </a:t>
            </a:r>
            <a:r>
              <a:rPr lang="en-US" sz="2000" noProof="1" smtClean="0">
                <a:solidFill>
                  <a:srgbClr val="FEFFFF"/>
                </a:solidFill>
                <a:latin typeface="Algerian" panose="04020705040A02060702" pitchFamily="82" charset="0"/>
              </a:rPr>
              <a:t> </a:t>
            </a:r>
            <a:r>
              <a:rPr lang="en-US" sz="2000" noProof="1">
                <a:solidFill>
                  <a:srgbClr val="FEFFFF"/>
                </a:solidFill>
                <a:latin typeface="Algerian" panose="04020705040A02060702" pitchFamily="82" charset="0"/>
              </a:rPr>
              <a:t>5th grade </a:t>
            </a:r>
            <a:r>
              <a:rPr lang="en-US" sz="2000" noProof="1" smtClean="0">
                <a:solidFill>
                  <a:srgbClr val="FEFFFF"/>
                </a:solidFill>
                <a:latin typeface="Algerian" panose="04020705040A02060702" pitchFamily="82" charset="0"/>
              </a:rPr>
              <a:t>studentS</a:t>
            </a:r>
          </a:p>
          <a:p>
            <a:r>
              <a:rPr lang="en-US" sz="2000" noProof="1" smtClean="0">
                <a:solidFill>
                  <a:srgbClr val="FEFFFF"/>
                </a:solidFill>
                <a:latin typeface="Algerian" panose="04020705040A02060702" pitchFamily="82" charset="0"/>
              </a:rPr>
              <a:t>TsakOeva Amalia</a:t>
            </a:r>
            <a:r>
              <a:rPr lang="ru-RU" sz="2000" noProof="1" smtClean="0">
                <a:solidFill>
                  <a:srgbClr val="FEFFFF"/>
                </a:solidFill>
                <a:latin typeface="Algerian" panose="04020705040A02060702" pitchFamily="82" charset="0"/>
              </a:rPr>
              <a:t>  </a:t>
            </a:r>
            <a:r>
              <a:rPr lang="en-US" sz="2000" noProof="1" smtClean="0">
                <a:solidFill>
                  <a:srgbClr val="FEFFFF"/>
                </a:solidFill>
                <a:latin typeface="Algerian" panose="04020705040A02060702" pitchFamily="82" charset="0"/>
              </a:rPr>
              <a:t> </a:t>
            </a:r>
            <a:endParaRPr lang="ru-RU" sz="2000" noProof="1" smtClean="0">
              <a:solidFill>
                <a:srgbClr val="FEFFFF"/>
              </a:solidFill>
              <a:latin typeface="Algerian" panose="04020705040A02060702" pitchFamily="82" charset="0"/>
            </a:endParaRPr>
          </a:p>
          <a:p>
            <a:r>
              <a:rPr lang="en-US" sz="2000" noProof="1" smtClean="0">
                <a:solidFill>
                  <a:srgbClr val="FEFFFF"/>
                </a:solidFill>
                <a:latin typeface="Algerian" panose="04020705040A02060702" pitchFamily="82" charset="0"/>
              </a:rPr>
              <a:t>ANd </a:t>
            </a:r>
          </a:p>
          <a:p>
            <a:r>
              <a:rPr lang="en-US" sz="2000" noProof="1" smtClean="0">
                <a:solidFill>
                  <a:srgbClr val="FEFFFF"/>
                </a:solidFill>
                <a:latin typeface="Algerian" panose="04020705040A02060702" pitchFamily="82" charset="0"/>
              </a:rPr>
              <a:t>bichenov david</a:t>
            </a:r>
            <a:endParaRPr lang="ru-RU" sz="2000" noProof="1">
              <a:solidFill>
                <a:srgbClr val="FEFFFF"/>
              </a:solidFill>
            </a:endParaRPr>
          </a:p>
        </p:txBody>
      </p:sp>
      <p:pic>
        <p:nvPicPr>
          <p:cNvPr id="9" name="Рисунок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0444" y="0"/>
            <a:ext cx="9681556" cy="6858000"/>
          </a:xfrm>
          <a:prstGeom prst="rect">
            <a:avLst/>
          </a:prstGeom>
        </p:spPr>
      </p:pic>
    </p:spTree>
    <p:extLst>
      <p:ext uri="{BB962C8B-B14F-4D97-AF65-F5344CB8AC3E}">
        <p14:creationId xmlns:p14="http://schemas.microsoft.com/office/powerpoint/2010/main" val="11390148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6147" y="149629"/>
            <a:ext cx="6758478" cy="6525491"/>
          </a:xfrm>
          <a:prstGeom prst="rect">
            <a:avLst/>
          </a:prstGeom>
        </p:spPr>
      </p:pic>
      <p:sp>
        <p:nvSpPr>
          <p:cNvPr id="3" name="Прямоугольник 2"/>
          <p:cNvSpPr/>
          <p:nvPr/>
        </p:nvSpPr>
        <p:spPr>
          <a:xfrm>
            <a:off x="6943447" y="2297478"/>
            <a:ext cx="5250873" cy="3970318"/>
          </a:xfrm>
          <a:prstGeom prst="rect">
            <a:avLst/>
          </a:prstGeom>
        </p:spPr>
        <p:txBody>
          <a:bodyPr wrap="square">
            <a:spAutoFit/>
          </a:bodyPr>
          <a:lstStyle/>
          <a:p>
            <a:r>
              <a:rPr lang="en-US" sz="2800" b="1" dirty="0">
                <a:latin typeface="Baskerville Old Face" panose="02020602080505020303" pitchFamily="18" charset="0"/>
              </a:rPr>
              <a:t>People visiting England like to take photos with red boxes. </a:t>
            </a:r>
          </a:p>
          <a:p>
            <a:r>
              <a:rPr lang="en-US" sz="2800" b="1" dirty="0">
                <a:latin typeface="Baskerville Old Face" panose="02020602080505020303" pitchFamily="18" charset="0"/>
              </a:rPr>
              <a:t>These Red Phone Boxes are really lovely. They look unusual: very laconic and at the same time luxurious. </a:t>
            </a:r>
          </a:p>
          <a:p>
            <a:r>
              <a:rPr lang="en-US" sz="2800" b="1" dirty="0">
                <a:latin typeface="Baskerville Old Face" panose="02020602080505020303" pitchFamily="18" charset="0"/>
              </a:rPr>
              <a:t>London telephone boxes have become a tourist attraction, the same as red buses or Tower Bridge.</a:t>
            </a:r>
            <a:endParaRPr lang="ru-RU" sz="2800" b="1" dirty="0"/>
          </a:p>
        </p:txBody>
      </p:sp>
      <p:sp>
        <p:nvSpPr>
          <p:cNvPr id="4" name="Прямоугольник 3"/>
          <p:cNvSpPr/>
          <p:nvPr/>
        </p:nvSpPr>
        <p:spPr>
          <a:xfrm>
            <a:off x="6943447" y="387374"/>
            <a:ext cx="5248553" cy="1323439"/>
          </a:xfrm>
          <a:prstGeom prst="rect">
            <a:avLst/>
          </a:prstGeom>
        </p:spPr>
        <p:txBody>
          <a:bodyPr wrap="none">
            <a:spAutoFit/>
          </a:bodyPr>
          <a:lstStyle/>
          <a:p>
            <a:r>
              <a:rPr lang="en-US" sz="4000" u="sng" dirty="0">
                <a:solidFill>
                  <a:schemeClr val="accent6">
                    <a:lumMod val="40000"/>
                    <a:lumOff val="60000"/>
                  </a:schemeClr>
                </a:solidFill>
                <a:latin typeface="Algerian" panose="04020705040A02060702" pitchFamily="82" charset="0"/>
              </a:rPr>
              <a:t>The red telephone </a:t>
            </a:r>
            <a:endParaRPr lang="ru-RU" sz="4000" u="sng" dirty="0" smtClean="0">
              <a:solidFill>
                <a:schemeClr val="accent6">
                  <a:lumMod val="40000"/>
                  <a:lumOff val="60000"/>
                </a:schemeClr>
              </a:solidFill>
              <a:latin typeface="Algerian" panose="04020705040A02060702" pitchFamily="82" charset="0"/>
            </a:endParaRPr>
          </a:p>
          <a:p>
            <a:pPr algn="ctr"/>
            <a:r>
              <a:rPr lang="en-US" sz="4000" u="sng" dirty="0" smtClean="0">
                <a:solidFill>
                  <a:schemeClr val="accent6">
                    <a:lumMod val="40000"/>
                    <a:lumOff val="60000"/>
                  </a:schemeClr>
                </a:solidFill>
                <a:latin typeface="Algerian" panose="04020705040A02060702" pitchFamily="82" charset="0"/>
              </a:rPr>
              <a:t>box</a:t>
            </a:r>
            <a:endParaRPr lang="ru-RU" sz="4000" u="sng" dirty="0">
              <a:solidFill>
                <a:schemeClr val="accent6">
                  <a:lumMod val="40000"/>
                  <a:lumOff val="60000"/>
                </a:schemeClr>
              </a:solidFill>
            </a:endParaRPr>
          </a:p>
        </p:txBody>
      </p:sp>
    </p:spTree>
    <p:extLst>
      <p:ext uri="{BB962C8B-B14F-4D97-AF65-F5344CB8AC3E}">
        <p14:creationId xmlns:p14="http://schemas.microsoft.com/office/powerpoint/2010/main" val="31492883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29695" y="91439"/>
            <a:ext cx="7279038" cy="6600306"/>
          </a:xfrm>
          <a:prstGeom prst="rect">
            <a:avLst/>
          </a:prstGeom>
        </p:spPr>
      </p:pic>
      <p:sp>
        <p:nvSpPr>
          <p:cNvPr id="3" name="Прямоугольник 2"/>
          <p:cNvSpPr/>
          <p:nvPr/>
        </p:nvSpPr>
        <p:spPr>
          <a:xfrm>
            <a:off x="0" y="2102950"/>
            <a:ext cx="4898967" cy="4832092"/>
          </a:xfrm>
          <a:prstGeom prst="rect">
            <a:avLst/>
          </a:prstGeom>
        </p:spPr>
        <p:txBody>
          <a:bodyPr wrap="square">
            <a:spAutoFit/>
          </a:bodyPr>
          <a:lstStyle/>
          <a:p>
            <a:r>
              <a:rPr lang="en-US" sz="2800" b="1" dirty="0">
                <a:latin typeface="Baskerville Old Face" panose="02020602080505020303" pitchFamily="18" charset="0"/>
              </a:rPr>
              <a:t>Westminster Abbey, the cathedral church of St. Peter - one of the most important shrines of England, located in the London borough of Westminster. This Gothic church - the traditional place of coronation and burial of British monarchs. Westminster Abbey is included in the UNESCO World Heritage List. </a:t>
            </a:r>
          </a:p>
        </p:txBody>
      </p:sp>
      <p:sp>
        <p:nvSpPr>
          <p:cNvPr id="4" name="Прямоугольник 3"/>
          <p:cNvSpPr/>
          <p:nvPr/>
        </p:nvSpPr>
        <p:spPr>
          <a:xfrm>
            <a:off x="31929" y="380514"/>
            <a:ext cx="4867038" cy="646331"/>
          </a:xfrm>
          <a:prstGeom prst="rect">
            <a:avLst/>
          </a:prstGeom>
        </p:spPr>
        <p:txBody>
          <a:bodyPr wrap="none">
            <a:spAutoFit/>
          </a:bodyPr>
          <a:lstStyle/>
          <a:p>
            <a:r>
              <a:rPr lang="en-US" sz="3600" u="sng" dirty="0">
                <a:solidFill>
                  <a:schemeClr val="accent6">
                    <a:lumMod val="40000"/>
                    <a:lumOff val="60000"/>
                  </a:schemeClr>
                </a:solidFill>
                <a:latin typeface="Algerian" panose="04020705040A02060702" pitchFamily="82" charset="0"/>
              </a:rPr>
              <a:t>Westminster Abbey</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2778596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733" y="76200"/>
            <a:ext cx="7467601" cy="6714067"/>
          </a:xfrm>
          <a:prstGeom prst="rect">
            <a:avLst/>
          </a:prstGeom>
        </p:spPr>
      </p:pic>
      <p:sp>
        <p:nvSpPr>
          <p:cNvPr id="4" name="Прямоугольник 3"/>
          <p:cNvSpPr/>
          <p:nvPr/>
        </p:nvSpPr>
        <p:spPr>
          <a:xfrm>
            <a:off x="7535334" y="2265952"/>
            <a:ext cx="4732865" cy="4524315"/>
          </a:xfrm>
          <a:prstGeom prst="rect">
            <a:avLst/>
          </a:prstGeom>
        </p:spPr>
        <p:txBody>
          <a:bodyPr wrap="square">
            <a:spAutoFit/>
          </a:bodyPr>
          <a:lstStyle/>
          <a:p>
            <a:r>
              <a:rPr lang="en-US" sz="2400" b="1" dirty="0" smtClean="0">
                <a:latin typeface="Baskerville Old Face" panose="02020602080505020303" pitchFamily="18" charset="0"/>
              </a:rPr>
              <a:t>One of London's most </a:t>
            </a:r>
            <a:r>
              <a:rPr lang="en-US" sz="2400" b="1" dirty="0" err="1" smtClean="0">
                <a:latin typeface="Baskerville Old Face" panose="02020602080505020303" pitchFamily="18" charset="0"/>
              </a:rPr>
              <a:t>recognisable</a:t>
            </a:r>
            <a:r>
              <a:rPr lang="en-US" sz="2400" b="1" dirty="0" smtClean="0">
                <a:latin typeface="Baskerville Old Face" panose="02020602080505020303" pitchFamily="18" charset="0"/>
              </a:rPr>
              <a:t> landmarks which is located in Trafalgar Square. It was built between to commemorate Admiral Horatio Nelson who died in 1805 at the Battle of Trafalgar. Later, in 1868, the four sitting bronze lions were added to the base of the monument. The column is made of granite. Its weight is around 2,500 </a:t>
            </a:r>
            <a:r>
              <a:rPr lang="en-US" sz="2400" b="1" dirty="0" err="1" smtClean="0">
                <a:latin typeface="Baskerville Old Face" panose="02020602080505020303" pitchFamily="18" charset="0"/>
              </a:rPr>
              <a:t>tonnes</a:t>
            </a:r>
            <a:r>
              <a:rPr lang="en-US" sz="2400" b="1" dirty="0" smtClean="0">
                <a:latin typeface="Baskerville Old Face" panose="02020602080505020303" pitchFamily="18" charset="0"/>
              </a:rPr>
              <a:t> and its height is over 50 </a:t>
            </a:r>
            <a:r>
              <a:rPr lang="en-US" sz="2400" b="1" dirty="0" err="1" smtClean="0">
                <a:latin typeface="Baskerville Old Face" panose="02020602080505020303" pitchFamily="18" charset="0"/>
              </a:rPr>
              <a:t>metres</a:t>
            </a:r>
            <a:r>
              <a:rPr lang="en-US" sz="2400" b="1" dirty="0" smtClean="0">
                <a:latin typeface="Baskerville Old Face" panose="02020602080505020303" pitchFamily="18" charset="0"/>
              </a:rPr>
              <a:t>. In 2006 it was restored</a:t>
            </a:r>
            <a:r>
              <a:rPr lang="ru-RU" sz="2400" b="1" dirty="0" smtClean="0">
                <a:latin typeface="Baskerville Old Face" panose="02020602080505020303" pitchFamily="18" charset="0"/>
              </a:rPr>
              <a:t>.</a:t>
            </a:r>
            <a:endParaRPr lang="ru-RU" sz="2400" b="1" dirty="0"/>
          </a:p>
        </p:txBody>
      </p:sp>
      <p:sp>
        <p:nvSpPr>
          <p:cNvPr id="5" name="Прямоугольник 4"/>
          <p:cNvSpPr/>
          <p:nvPr/>
        </p:nvSpPr>
        <p:spPr>
          <a:xfrm>
            <a:off x="7449813" y="166744"/>
            <a:ext cx="4903907" cy="1754326"/>
          </a:xfrm>
          <a:prstGeom prst="rect">
            <a:avLst/>
          </a:prstGeom>
        </p:spPr>
        <p:txBody>
          <a:bodyPr wrap="none">
            <a:spAutoFit/>
          </a:bodyPr>
          <a:lstStyle/>
          <a:p>
            <a:pPr algn="ctr"/>
            <a:r>
              <a:rPr lang="en-US" sz="3600" u="sng" dirty="0" smtClean="0">
                <a:solidFill>
                  <a:schemeClr val="accent6">
                    <a:lumMod val="40000"/>
                    <a:lumOff val="60000"/>
                  </a:schemeClr>
                </a:solidFill>
                <a:latin typeface="Algerian" panose="04020705040A02060702" pitchFamily="82" charset="0"/>
              </a:rPr>
              <a:t>Trafalgar </a:t>
            </a:r>
            <a:r>
              <a:rPr lang="en-US" sz="3600" u="sng" dirty="0">
                <a:solidFill>
                  <a:schemeClr val="accent6">
                    <a:lumMod val="40000"/>
                    <a:lumOff val="60000"/>
                  </a:schemeClr>
                </a:solidFill>
                <a:latin typeface="Algerian" panose="04020705040A02060702" pitchFamily="82" charset="0"/>
              </a:rPr>
              <a:t>square </a:t>
            </a:r>
            <a:endParaRPr lang="en-US" sz="3600" u="sng" dirty="0" smtClean="0">
              <a:solidFill>
                <a:schemeClr val="accent6">
                  <a:lumMod val="40000"/>
                  <a:lumOff val="60000"/>
                </a:schemeClr>
              </a:solidFill>
              <a:latin typeface="Algerian" panose="04020705040A02060702" pitchFamily="82" charset="0"/>
            </a:endParaRPr>
          </a:p>
          <a:p>
            <a:pPr algn="ctr"/>
            <a:r>
              <a:rPr lang="en-US" sz="3600" u="sng" dirty="0" smtClean="0">
                <a:solidFill>
                  <a:schemeClr val="accent6">
                    <a:lumMod val="40000"/>
                    <a:lumOff val="60000"/>
                  </a:schemeClr>
                </a:solidFill>
                <a:latin typeface="Algerian" panose="04020705040A02060702" pitchFamily="82" charset="0"/>
              </a:rPr>
              <a:t>and </a:t>
            </a:r>
          </a:p>
          <a:p>
            <a:pPr algn="ctr"/>
            <a:r>
              <a:rPr lang="en-US" sz="3600" u="sng" dirty="0" smtClean="0">
                <a:solidFill>
                  <a:schemeClr val="accent6">
                    <a:lumMod val="40000"/>
                    <a:lumOff val="60000"/>
                  </a:schemeClr>
                </a:solidFill>
                <a:latin typeface="Algerian" panose="04020705040A02060702" pitchFamily="82" charset="0"/>
              </a:rPr>
              <a:t>Nelson's column</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40547492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69309" y="118533"/>
            <a:ext cx="5145248" cy="6663267"/>
          </a:xfrm>
          <a:prstGeom prst="rect">
            <a:avLst/>
          </a:prstGeom>
        </p:spPr>
      </p:pic>
      <p:sp>
        <p:nvSpPr>
          <p:cNvPr id="3" name="Прямоугольник 2"/>
          <p:cNvSpPr/>
          <p:nvPr/>
        </p:nvSpPr>
        <p:spPr>
          <a:xfrm>
            <a:off x="187509" y="2554870"/>
            <a:ext cx="6781800" cy="3539430"/>
          </a:xfrm>
          <a:prstGeom prst="rect">
            <a:avLst/>
          </a:prstGeom>
        </p:spPr>
        <p:txBody>
          <a:bodyPr wrap="square">
            <a:spAutoFit/>
          </a:bodyPr>
          <a:lstStyle/>
          <a:p>
            <a:r>
              <a:rPr lang="en-US" dirty="0"/>
              <a:t> </a:t>
            </a:r>
            <a:r>
              <a:rPr lang="en-US" sz="3200" b="1" dirty="0">
                <a:latin typeface="Baskerville Old Face" panose="02020602080505020303" pitchFamily="18" charset="0"/>
              </a:rPr>
              <a:t>Madam </a:t>
            </a:r>
            <a:r>
              <a:rPr lang="en-US" sz="3200" b="1" dirty="0" err="1">
                <a:latin typeface="Baskerville Old Face" panose="02020602080505020303" pitchFamily="18" charset="0"/>
              </a:rPr>
              <a:t>Tussaud's</a:t>
            </a:r>
            <a:r>
              <a:rPr lang="en-US" sz="3200" b="1" dirty="0">
                <a:latin typeface="Baskerville Old Face" panose="02020602080505020303" pitchFamily="18" charset="0"/>
              </a:rPr>
              <a:t> Museum The most famous museum of waxworks. It presents all famous people from singers and actors to Prime Ministers and Presidents. All the waxworks are of such a good quality, that sometimes you can mistake them for a real person.</a:t>
            </a:r>
            <a:endParaRPr lang="ru-RU" sz="3200" b="1" dirty="0"/>
          </a:p>
        </p:txBody>
      </p:sp>
      <p:sp>
        <p:nvSpPr>
          <p:cNvPr id="4" name="Прямоугольник 3"/>
          <p:cNvSpPr/>
          <p:nvPr/>
        </p:nvSpPr>
        <p:spPr>
          <a:xfrm>
            <a:off x="359722" y="501133"/>
            <a:ext cx="6282489" cy="646331"/>
          </a:xfrm>
          <a:prstGeom prst="rect">
            <a:avLst/>
          </a:prstGeom>
        </p:spPr>
        <p:txBody>
          <a:bodyPr wrap="none">
            <a:spAutoFit/>
          </a:bodyPr>
          <a:lstStyle/>
          <a:p>
            <a:r>
              <a:rPr lang="en-US" sz="3600" b="1" dirty="0">
                <a:solidFill>
                  <a:schemeClr val="accent6">
                    <a:lumMod val="40000"/>
                    <a:lumOff val="60000"/>
                  </a:schemeClr>
                </a:solidFill>
                <a:latin typeface="Algerian" panose="04020705040A02060702" pitchFamily="82" charset="0"/>
              </a:rPr>
              <a:t>Madam </a:t>
            </a:r>
            <a:r>
              <a:rPr lang="en-US" sz="3600" b="1" dirty="0" err="1">
                <a:solidFill>
                  <a:schemeClr val="accent6">
                    <a:lumMod val="40000"/>
                    <a:lumOff val="60000"/>
                  </a:schemeClr>
                </a:solidFill>
                <a:latin typeface="Algerian" panose="04020705040A02060702" pitchFamily="82" charset="0"/>
              </a:rPr>
              <a:t>Tussaud's</a:t>
            </a:r>
            <a:r>
              <a:rPr lang="en-US" sz="3600" b="1" dirty="0">
                <a:solidFill>
                  <a:schemeClr val="accent6">
                    <a:lumMod val="40000"/>
                    <a:lumOff val="60000"/>
                  </a:schemeClr>
                </a:solidFill>
                <a:latin typeface="Algerian" panose="04020705040A02060702" pitchFamily="82" charset="0"/>
              </a:rPr>
              <a:t> Museum </a:t>
            </a:r>
            <a:endParaRPr lang="ru-RU" sz="3600" b="1" dirty="0">
              <a:solidFill>
                <a:schemeClr val="accent6">
                  <a:lumMod val="40000"/>
                  <a:lumOff val="60000"/>
                </a:schemeClr>
              </a:solidFill>
            </a:endParaRPr>
          </a:p>
        </p:txBody>
      </p:sp>
    </p:spTree>
    <p:extLst>
      <p:ext uri="{BB962C8B-B14F-4D97-AF65-F5344CB8AC3E}">
        <p14:creationId xmlns:p14="http://schemas.microsoft.com/office/powerpoint/2010/main" val="382279717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5010" y="152399"/>
            <a:ext cx="6882323" cy="6510868"/>
          </a:xfrm>
          <a:prstGeom prst="rect">
            <a:avLst/>
          </a:prstGeom>
        </p:spPr>
      </p:pic>
      <p:sp>
        <p:nvSpPr>
          <p:cNvPr id="3" name="Прямоугольник 2"/>
          <p:cNvSpPr/>
          <p:nvPr/>
        </p:nvSpPr>
        <p:spPr>
          <a:xfrm>
            <a:off x="7112414" y="2110833"/>
            <a:ext cx="5232400" cy="4154984"/>
          </a:xfrm>
          <a:prstGeom prst="rect">
            <a:avLst/>
          </a:prstGeom>
        </p:spPr>
        <p:txBody>
          <a:bodyPr wrap="square">
            <a:spAutoFit/>
          </a:bodyPr>
          <a:lstStyle/>
          <a:p>
            <a:r>
              <a:rPr lang="en-US" sz="2400" b="1" dirty="0">
                <a:latin typeface="Baskerville Old Face" panose="02020602080505020303" pitchFamily="18" charset="0"/>
              </a:rPr>
              <a:t>St. Paul's Cathedral is located at the highest point of the City of London, Ludgate Hill. The Cathedral was seriously damaged during the Great Fire of London. It was redesigned by Christopher Wren, a famous architect</a:t>
            </a:r>
            <a:r>
              <a:rPr lang="en-US" sz="2400" b="1" dirty="0" smtClean="0">
                <a:latin typeface="Baskerville Old Face" panose="02020602080505020303" pitchFamily="18" charset="0"/>
              </a:rPr>
              <a:t>.</a:t>
            </a:r>
            <a:endParaRPr lang="en-US" sz="2400" b="1" dirty="0">
              <a:latin typeface="Baskerville Old Face" panose="02020602080505020303" pitchFamily="18" charset="0"/>
            </a:endParaRPr>
          </a:p>
          <a:p>
            <a:r>
              <a:rPr lang="en-US" sz="2400" b="1" dirty="0">
                <a:latin typeface="Baskerville Old Face" panose="02020602080505020303" pitchFamily="18" charset="0"/>
              </a:rPr>
              <a:t>There are three Galleries and 17 bells in the Cathedral. The largest bell is called Great Paul. The funerals of a lot of notable figures have occurred at the cathedral.</a:t>
            </a:r>
            <a:endParaRPr lang="ru-RU" sz="2400" b="1" dirty="0"/>
          </a:p>
        </p:txBody>
      </p:sp>
      <p:sp>
        <p:nvSpPr>
          <p:cNvPr id="4" name="Прямоугольник 3"/>
          <p:cNvSpPr/>
          <p:nvPr/>
        </p:nvSpPr>
        <p:spPr>
          <a:xfrm>
            <a:off x="7027333" y="458211"/>
            <a:ext cx="5317481" cy="646331"/>
          </a:xfrm>
          <a:prstGeom prst="rect">
            <a:avLst/>
          </a:prstGeom>
        </p:spPr>
        <p:txBody>
          <a:bodyPr wrap="none">
            <a:spAutoFit/>
          </a:bodyPr>
          <a:lstStyle/>
          <a:p>
            <a:r>
              <a:rPr lang="en-US" sz="3600" u="sng" dirty="0">
                <a:solidFill>
                  <a:schemeClr val="accent6">
                    <a:lumMod val="40000"/>
                    <a:lumOff val="60000"/>
                  </a:schemeClr>
                </a:solidFill>
                <a:latin typeface="Algerian" panose="04020705040A02060702" pitchFamily="82" charset="0"/>
              </a:rPr>
              <a:t>St. Paul's Cathedral </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23093323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961466" y="118533"/>
            <a:ext cx="7128933" cy="6536267"/>
          </a:xfrm>
          <a:prstGeom prst="rect">
            <a:avLst/>
          </a:prstGeom>
        </p:spPr>
      </p:pic>
      <p:sp>
        <p:nvSpPr>
          <p:cNvPr id="3" name="Прямоугольник 2"/>
          <p:cNvSpPr/>
          <p:nvPr/>
        </p:nvSpPr>
        <p:spPr>
          <a:xfrm>
            <a:off x="169333" y="2468308"/>
            <a:ext cx="4792133" cy="4154984"/>
          </a:xfrm>
          <a:prstGeom prst="rect">
            <a:avLst/>
          </a:prstGeom>
        </p:spPr>
        <p:txBody>
          <a:bodyPr wrap="square">
            <a:spAutoFit/>
          </a:bodyPr>
          <a:lstStyle/>
          <a:p>
            <a:r>
              <a:rPr lang="en-US" sz="2400" b="1" dirty="0">
                <a:latin typeface="Baskerville Old Face" panose="02020602080505020303" pitchFamily="18" charset="0"/>
              </a:rPr>
              <a:t>Windsor Castle is a residence of the British monarchy. Windsor Castle is the largest residential castle in the world. A lot of official visits take place here. It is also open for tourists</a:t>
            </a:r>
            <a:r>
              <a:rPr lang="en-US" sz="2400" b="1" dirty="0" smtClean="0">
                <a:latin typeface="Baskerville Old Face" panose="02020602080505020303" pitchFamily="18" charset="0"/>
              </a:rPr>
              <a:t>.</a:t>
            </a:r>
            <a:endParaRPr lang="en-US" sz="2400" b="1" dirty="0">
              <a:latin typeface="Baskerville Old Face" panose="02020602080505020303" pitchFamily="18" charset="0"/>
            </a:endParaRPr>
          </a:p>
          <a:p>
            <a:r>
              <a:rPr lang="en-US" sz="2400" b="1" dirty="0">
                <a:latin typeface="Baskerville Old Face" panose="02020602080505020303" pitchFamily="18" charset="0"/>
              </a:rPr>
              <a:t>Windsor Castle is located on a hill and is surrounded with lush greenery</a:t>
            </a:r>
            <a:r>
              <a:rPr lang="en-US" sz="2400" b="1" dirty="0" smtClean="0">
                <a:latin typeface="Baskerville Old Face" panose="02020602080505020303" pitchFamily="18" charset="0"/>
              </a:rPr>
              <a:t>.</a:t>
            </a:r>
            <a:endParaRPr lang="en-US" sz="2400" b="1" dirty="0">
              <a:latin typeface="Baskerville Old Face" panose="02020602080505020303" pitchFamily="18" charset="0"/>
            </a:endParaRPr>
          </a:p>
          <a:p>
            <a:r>
              <a:rPr lang="en-US" sz="2400" b="1" dirty="0">
                <a:latin typeface="Baskerville Old Face" panose="02020602080505020303" pitchFamily="18" charset="0"/>
              </a:rPr>
              <a:t>The castle has been reconstructed a number of times but the location of its main buildings remains unchanged.</a:t>
            </a:r>
            <a:endParaRPr lang="ru-RU" sz="2400" b="1" dirty="0"/>
          </a:p>
        </p:txBody>
      </p:sp>
      <p:sp>
        <p:nvSpPr>
          <p:cNvPr id="4" name="Прямоугольник 3"/>
          <p:cNvSpPr/>
          <p:nvPr/>
        </p:nvSpPr>
        <p:spPr>
          <a:xfrm>
            <a:off x="270208" y="706356"/>
            <a:ext cx="4419800" cy="707886"/>
          </a:xfrm>
          <a:prstGeom prst="rect">
            <a:avLst/>
          </a:prstGeom>
        </p:spPr>
        <p:txBody>
          <a:bodyPr wrap="none">
            <a:spAutoFit/>
          </a:bodyPr>
          <a:lstStyle/>
          <a:p>
            <a:r>
              <a:rPr lang="en-US" sz="4000" u="sng" dirty="0">
                <a:solidFill>
                  <a:schemeClr val="accent6">
                    <a:lumMod val="40000"/>
                    <a:lumOff val="60000"/>
                  </a:schemeClr>
                </a:solidFill>
                <a:latin typeface="Algerian" panose="04020705040A02060702" pitchFamily="82" charset="0"/>
              </a:rPr>
              <a:t>Windsor Castle </a:t>
            </a:r>
            <a:endParaRPr lang="ru-RU" sz="4000" u="sng" dirty="0">
              <a:solidFill>
                <a:schemeClr val="accent6">
                  <a:lumMod val="40000"/>
                  <a:lumOff val="60000"/>
                </a:schemeClr>
              </a:solidFill>
            </a:endParaRPr>
          </a:p>
        </p:txBody>
      </p:sp>
    </p:spTree>
    <p:extLst>
      <p:ext uri="{BB962C8B-B14F-4D97-AF65-F5344CB8AC3E}">
        <p14:creationId xmlns:p14="http://schemas.microsoft.com/office/powerpoint/2010/main" val="33524612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4667" y="529166"/>
            <a:ext cx="6731000" cy="5799667"/>
          </a:xfrm>
          <a:prstGeom prst="rect">
            <a:avLst/>
          </a:prstGeom>
        </p:spPr>
      </p:pic>
      <p:sp>
        <p:nvSpPr>
          <p:cNvPr id="3" name="Прямоугольник 2"/>
          <p:cNvSpPr/>
          <p:nvPr/>
        </p:nvSpPr>
        <p:spPr>
          <a:xfrm>
            <a:off x="6815667" y="1364609"/>
            <a:ext cx="5376333" cy="5262979"/>
          </a:xfrm>
          <a:prstGeom prst="rect">
            <a:avLst/>
          </a:prstGeom>
        </p:spPr>
        <p:txBody>
          <a:bodyPr wrap="square">
            <a:spAutoFit/>
          </a:bodyPr>
          <a:lstStyle/>
          <a:p>
            <a:r>
              <a:rPr lang="en-US" sz="2800" b="1" dirty="0">
                <a:latin typeface="Baskerville Old Face" panose="02020602080505020303" pitchFamily="18" charset="0"/>
              </a:rPr>
              <a:t>Stonehenge is a well-known prehistoric monument which is located in Wiltshire, England. Huge standing stones which are 4,1 </a:t>
            </a:r>
            <a:r>
              <a:rPr lang="en-US" sz="2800" b="1" dirty="0" err="1">
                <a:latin typeface="Baskerville Old Face" panose="02020602080505020303" pitchFamily="18" charset="0"/>
              </a:rPr>
              <a:t>metres</a:t>
            </a:r>
            <a:r>
              <a:rPr lang="en-US" sz="2800" b="1" dirty="0">
                <a:latin typeface="Baskerville Old Face" panose="02020602080505020303" pitchFamily="18" charset="0"/>
              </a:rPr>
              <a:t> long and 2,1 </a:t>
            </a:r>
            <a:r>
              <a:rPr lang="en-US" sz="2800" b="1" dirty="0" err="1">
                <a:latin typeface="Baskerville Old Face" panose="02020602080505020303" pitchFamily="18" charset="0"/>
              </a:rPr>
              <a:t>metres</a:t>
            </a:r>
            <a:r>
              <a:rPr lang="en-US" sz="2800" b="1" dirty="0">
                <a:latin typeface="Baskerville Old Face" panose="02020602080505020303" pitchFamily="18" charset="0"/>
              </a:rPr>
              <a:t> wide make a ring</a:t>
            </a:r>
            <a:r>
              <a:rPr lang="en-US" sz="2800" b="1" dirty="0" smtClean="0">
                <a:latin typeface="Baskerville Old Face" panose="02020602080505020303" pitchFamily="18" charset="0"/>
              </a:rPr>
              <a:t>.</a:t>
            </a:r>
            <a:endParaRPr lang="en-US" sz="2800" b="1" dirty="0">
              <a:latin typeface="Baskerville Old Face" panose="02020602080505020303" pitchFamily="18" charset="0"/>
            </a:endParaRPr>
          </a:p>
          <a:p>
            <a:r>
              <a:rPr lang="en-US" sz="2800" b="1" dirty="0">
                <a:latin typeface="Baskerville Old Face" panose="02020602080505020303" pitchFamily="18" charset="0"/>
              </a:rPr>
              <a:t>The real purpose of this structure is still a subject of much controversy. It is believed that Stonehenge served as an ancient astronomical observatory</a:t>
            </a:r>
            <a:r>
              <a:rPr lang="en-US" sz="2800" b="1" dirty="0" smtClean="0">
                <a:latin typeface="Baskerville Old Face" panose="02020602080505020303" pitchFamily="18" charset="0"/>
              </a:rPr>
              <a:t>.</a:t>
            </a:r>
            <a:endParaRPr lang="en-US" sz="2800" b="1" dirty="0">
              <a:latin typeface="Baskerville Old Face" panose="02020602080505020303" pitchFamily="18" charset="0"/>
            </a:endParaRPr>
          </a:p>
          <a:p>
            <a:r>
              <a:rPr lang="en-US" sz="2800" b="1" dirty="0">
                <a:latin typeface="Baskerville Old Face" panose="02020602080505020303" pitchFamily="18" charset="0"/>
              </a:rPr>
              <a:t>Stonehenge is added to the list of UNESCO World Heritage Sites.</a:t>
            </a:r>
            <a:endParaRPr lang="ru-RU" sz="2800" b="1" dirty="0"/>
          </a:p>
        </p:txBody>
      </p:sp>
      <p:sp>
        <p:nvSpPr>
          <p:cNvPr id="4" name="Прямоугольник 3"/>
          <p:cNvSpPr/>
          <p:nvPr/>
        </p:nvSpPr>
        <p:spPr>
          <a:xfrm>
            <a:off x="7252255" y="215900"/>
            <a:ext cx="4503156" cy="923330"/>
          </a:xfrm>
          <a:prstGeom prst="rect">
            <a:avLst/>
          </a:prstGeom>
        </p:spPr>
        <p:txBody>
          <a:bodyPr wrap="none">
            <a:spAutoFit/>
          </a:bodyPr>
          <a:lstStyle/>
          <a:p>
            <a:r>
              <a:rPr lang="en-US" sz="5400" u="sng" dirty="0">
                <a:solidFill>
                  <a:schemeClr val="accent6">
                    <a:lumMod val="40000"/>
                    <a:lumOff val="60000"/>
                  </a:schemeClr>
                </a:solidFill>
                <a:latin typeface="Algerian" panose="04020705040A02060702" pitchFamily="82" charset="0"/>
              </a:rPr>
              <a:t>Stonehenge</a:t>
            </a:r>
            <a:r>
              <a:rPr lang="en-US" sz="2400" dirty="0"/>
              <a:t> </a:t>
            </a:r>
            <a:endParaRPr lang="ru-RU" sz="2400" dirty="0"/>
          </a:p>
        </p:txBody>
      </p:sp>
    </p:spTree>
    <p:extLst>
      <p:ext uri="{BB962C8B-B14F-4D97-AF65-F5344CB8AC3E}">
        <p14:creationId xmlns:p14="http://schemas.microsoft.com/office/powerpoint/2010/main" val="415481592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2038" y="382117"/>
            <a:ext cx="5976316" cy="5016758"/>
          </a:xfrm>
          <a:prstGeom prst="rect">
            <a:avLst/>
          </a:prstGeom>
        </p:spPr>
        <p:txBody>
          <a:bodyPr wrap="none">
            <a:spAutoFit/>
          </a:bodyPr>
          <a:lstStyle/>
          <a:p>
            <a:r>
              <a:rPr lang="ru-RU" sz="8000" u="sng" dirty="0" smtClean="0">
                <a:solidFill>
                  <a:schemeClr val="accent6">
                    <a:lumMod val="40000"/>
                    <a:lumOff val="60000"/>
                  </a:schemeClr>
                </a:solidFill>
              </a:rPr>
              <a:t>Т</a:t>
            </a:r>
            <a:r>
              <a:rPr lang="en-US" sz="8000" u="sng" dirty="0" smtClean="0">
                <a:solidFill>
                  <a:schemeClr val="accent6">
                    <a:lumMod val="40000"/>
                    <a:lumOff val="60000"/>
                  </a:schemeClr>
                </a:solidFill>
                <a:latin typeface="Algerian" panose="04020705040A02060702" pitchFamily="82" charset="0"/>
              </a:rPr>
              <a:t>hank </a:t>
            </a:r>
            <a:r>
              <a:rPr lang="en-US" sz="8000" u="sng" dirty="0">
                <a:solidFill>
                  <a:schemeClr val="accent6">
                    <a:lumMod val="40000"/>
                    <a:lumOff val="60000"/>
                  </a:schemeClr>
                </a:solidFill>
                <a:latin typeface="Algerian" panose="04020705040A02060702" pitchFamily="82" charset="0"/>
              </a:rPr>
              <a:t>you </a:t>
            </a:r>
            <a:endParaRPr lang="ru-RU" sz="8000" u="sng" dirty="0" smtClean="0">
              <a:solidFill>
                <a:schemeClr val="accent6">
                  <a:lumMod val="40000"/>
                  <a:lumOff val="60000"/>
                </a:schemeClr>
              </a:solidFill>
              <a:latin typeface="Algerian" panose="04020705040A02060702" pitchFamily="82" charset="0"/>
            </a:endParaRPr>
          </a:p>
          <a:p>
            <a:r>
              <a:rPr lang="en-US" sz="8000" u="sng" dirty="0" smtClean="0">
                <a:solidFill>
                  <a:schemeClr val="accent6">
                    <a:lumMod val="40000"/>
                    <a:lumOff val="60000"/>
                  </a:schemeClr>
                </a:solidFill>
                <a:latin typeface="Algerian" panose="04020705040A02060702" pitchFamily="82" charset="0"/>
              </a:rPr>
              <a:t>for </a:t>
            </a:r>
            <a:endParaRPr lang="ru-RU" sz="8000" u="sng" dirty="0" smtClean="0">
              <a:solidFill>
                <a:schemeClr val="accent6">
                  <a:lumMod val="40000"/>
                  <a:lumOff val="60000"/>
                </a:schemeClr>
              </a:solidFill>
              <a:latin typeface="Algerian" panose="04020705040A02060702" pitchFamily="82" charset="0"/>
            </a:endParaRPr>
          </a:p>
          <a:p>
            <a:r>
              <a:rPr lang="en-US" sz="8000" u="sng" dirty="0" smtClean="0">
                <a:solidFill>
                  <a:schemeClr val="accent6">
                    <a:lumMod val="40000"/>
                    <a:lumOff val="60000"/>
                  </a:schemeClr>
                </a:solidFill>
                <a:latin typeface="Algerian" panose="04020705040A02060702" pitchFamily="82" charset="0"/>
              </a:rPr>
              <a:t>your </a:t>
            </a:r>
            <a:endParaRPr lang="ru-RU" sz="8000" u="sng" dirty="0" smtClean="0">
              <a:solidFill>
                <a:schemeClr val="accent6">
                  <a:lumMod val="40000"/>
                  <a:lumOff val="60000"/>
                </a:schemeClr>
              </a:solidFill>
              <a:latin typeface="Algerian" panose="04020705040A02060702" pitchFamily="82" charset="0"/>
            </a:endParaRPr>
          </a:p>
          <a:p>
            <a:r>
              <a:rPr lang="en-US" sz="8000" u="sng" dirty="0" smtClean="0">
                <a:solidFill>
                  <a:schemeClr val="accent6">
                    <a:lumMod val="40000"/>
                    <a:lumOff val="60000"/>
                  </a:schemeClr>
                </a:solidFill>
                <a:latin typeface="Algerian" panose="04020705040A02060702" pitchFamily="82" charset="0"/>
              </a:rPr>
              <a:t>attention</a:t>
            </a:r>
            <a:endParaRPr lang="ru-RU" sz="8000" u="sng" dirty="0">
              <a:solidFill>
                <a:schemeClr val="accent6">
                  <a:lumMod val="40000"/>
                  <a:lumOff val="60000"/>
                </a:schemeClr>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04468" y="969697"/>
            <a:ext cx="5977466" cy="4838436"/>
          </a:xfrm>
          <a:prstGeom prst="rect">
            <a:avLst/>
          </a:prstGeom>
        </p:spPr>
      </p:pic>
    </p:spTree>
    <p:extLst>
      <p:ext uri="{BB962C8B-B14F-4D97-AF65-F5344CB8AC3E}">
        <p14:creationId xmlns:p14="http://schemas.microsoft.com/office/powerpoint/2010/main" val="240807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773" y="135172"/>
            <a:ext cx="7999509" cy="6547899"/>
          </a:xfrm>
          <a:prstGeom prst="rect">
            <a:avLst/>
          </a:prstGeom>
        </p:spPr>
      </p:pic>
      <p:sp>
        <p:nvSpPr>
          <p:cNvPr id="4" name="Прямоугольник 3"/>
          <p:cNvSpPr/>
          <p:nvPr/>
        </p:nvSpPr>
        <p:spPr>
          <a:xfrm>
            <a:off x="8388626" y="1734882"/>
            <a:ext cx="3697356" cy="3539430"/>
          </a:xfrm>
          <a:prstGeom prst="rect">
            <a:avLst/>
          </a:prstGeom>
        </p:spPr>
        <p:txBody>
          <a:bodyPr wrap="square">
            <a:spAutoFit/>
          </a:bodyPr>
          <a:lstStyle/>
          <a:p>
            <a:r>
              <a:rPr lang="en-US" sz="2800" b="1" dirty="0">
                <a:latin typeface="Baskerville Old Face" panose="02020602080505020303" pitchFamily="18" charset="0"/>
              </a:rPr>
              <a:t>London is a beautiful European capital, combining modern infrastructure and traditions of the past. Its amazing traditions affect people all over the world.</a:t>
            </a:r>
            <a:endParaRPr lang="ru-RU" sz="2800" b="1" dirty="0"/>
          </a:p>
        </p:txBody>
      </p:sp>
    </p:spTree>
    <p:extLst>
      <p:ext uri="{BB962C8B-B14F-4D97-AF65-F5344CB8AC3E}">
        <p14:creationId xmlns:p14="http://schemas.microsoft.com/office/powerpoint/2010/main" val="13230998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39262" y="151281"/>
            <a:ext cx="8069000" cy="6329032"/>
          </a:xfrm>
          <a:prstGeom prst="rect">
            <a:avLst/>
          </a:prstGeom>
        </p:spPr>
      </p:pic>
      <p:sp>
        <p:nvSpPr>
          <p:cNvPr id="3" name="Прямоугольник 2"/>
          <p:cNvSpPr/>
          <p:nvPr/>
        </p:nvSpPr>
        <p:spPr>
          <a:xfrm>
            <a:off x="225287" y="2456795"/>
            <a:ext cx="3456167" cy="4401205"/>
          </a:xfrm>
          <a:prstGeom prst="rect">
            <a:avLst/>
          </a:prstGeom>
        </p:spPr>
        <p:txBody>
          <a:bodyPr wrap="square">
            <a:spAutoFit/>
          </a:bodyPr>
          <a:lstStyle/>
          <a:p>
            <a:r>
              <a:rPr lang="en-US" sz="2800" b="1" dirty="0">
                <a:latin typeface="Baskerville Old Face" panose="02020602080505020303" pitchFamily="18" charset="0"/>
              </a:rPr>
              <a:t>The T</a:t>
            </a:r>
            <a:r>
              <a:rPr lang="en-US" sz="2800" b="1" dirty="0" smtClean="0">
                <a:latin typeface="Baskerville Old Face" panose="02020602080505020303" pitchFamily="18" charset="0"/>
              </a:rPr>
              <a:t>ower </a:t>
            </a:r>
            <a:r>
              <a:rPr lang="en-US" sz="2800" b="1" dirty="0">
                <a:latin typeface="Baskerville Old Face" panose="02020602080505020303" pitchFamily="18" charset="0"/>
              </a:rPr>
              <a:t>of London is one of the oldest buildings in the city. Many centuries ago it was a fortress, a Royal Palace and then a prison. It is now a Museum of </a:t>
            </a:r>
            <a:r>
              <a:rPr lang="en-US" sz="2800" b="1" dirty="0" smtClean="0">
                <a:latin typeface="Baskerville Old Face" panose="02020602080505020303" pitchFamily="18" charset="0"/>
              </a:rPr>
              <a:t>weapons</a:t>
            </a:r>
            <a:r>
              <a:rPr lang="ru-RU" sz="2800" b="1" dirty="0" smtClean="0"/>
              <a:t>. </a:t>
            </a:r>
            <a:r>
              <a:rPr lang="en-US" sz="2800" b="1" dirty="0">
                <a:latin typeface="Baskerville Old Face" panose="02020602080505020303" pitchFamily="18" charset="0"/>
              </a:rPr>
              <a:t>There are a lot of ravens at this </a:t>
            </a:r>
            <a:r>
              <a:rPr lang="en-US" sz="2800" b="1" dirty="0" smtClean="0">
                <a:latin typeface="Baskerville Old Face" panose="02020602080505020303" pitchFamily="18" charset="0"/>
              </a:rPr>
              <a:t>place</a:t>
            </a:r>
            <a:r>
              <a:rPr lang="ru-RU" sz="2800" b="1" dirty="0" smtClean="0"/>
              <a:t>.</a:t>
            </a:r>
            <a:endParaRPr lang="ru-RU" sz="2800" b="1" dirty="0"/>
          </a:p>
        </p:txBody>
      </p:sp>
      <p:sp>
        <p:nvSpPr>
          <p:cNvPr id="4" name="Прямоугольник 3"/>
          <p:cNvSpPr/>
          <p:nvPr/>
        </p:nvSpPr>
        <p:spPr>
          <a:xfrm>
            <a:off x="957193" y="159439"/>
            <a:ext cx="1848583" cy="2308324"/>
          </a:xfrm>
          <a:prstGeom prst="rect">
            <a:avLst/>
          </a:prstGeom>
        </p:spPr>
        <p:txBody>
          <a:bodyPr wrap="none">
            <a:spAutoFit/>
          </a:bodyPr>
          <a:lstStyle/>
          <a:p>
            <a:pPr algn="ctr"/>
            <a:r>
              <a:rPr lang="en-US" sz="3600" u="sng" dirty="0">
                <a:solidFill>
                  <a:schemeClr val="accent6">
                    <a:lumMod val="40000"/>
                    <a:lumOff val="60000"/>
                  </a:schemeClr>
                </a:solidFill>
                <a:latin typeface="Algerian" panose="04020705040A02060702" pitchFamily="82" charset="0"/>
              </a:rPr>
              <a:t>The </a:t>
            </a:r>
            <a:endParaRPr lang="ru-RU" sz="3600" u="sng" dirty="0" smtClean="0">
              <a:solidFill>
                <a:schemeClr val="accent6">
                  <a:lumMod val="40000"/>
                  <a:lumOff val="60000"/>
                </a:schemeClr>
              </a:solidFill>
              <a:latin typeface="Algerian" panose="04020705040A02060702" pitchFamily="82" charset="0"/>
            </a:endParaRPr>
          </a:p>
          <a:p>
            <a:pPr algn="ctr"/>
            <a:r>
              <a:rPr lang="en-US" sz="3600" u="sng" dirty="0" smtClean="0">
                <a:solidFill>
                  <a:schemeClr val="accent6">
                    <a:lumMod val="40000"/>
                    <a:lumOff val="60000"/>
                  </a:schemeClr>
                </a:solidFill>
                <a:latin typeface="Algerian" panose="04020705040A02060702" pitchFamily="82" charset="0"/>
              </a:rPr>
              <a:t>tower </a:t>
            </a:r>
            <a:endParaRPr lang="ru-RU" sz="3600" u="sng" dirty="0" smtClean="0">
              <a:solidFill>
                <a:schemeClr val="accent6">
                  <a:lumMod val="40000"/>
                  <a:lumOff val="60000"/>
                </a:schemeClr>
              </a:solidFill>
              <a:latin typeface="Algerian" panose="04020705040A02060702" pitchFamily="82" charset="0"/>
            </a:endParaRPr>
          </a:p>
          <a:p>
            <a:pPr algn="ctr"/>
            <a:r>
              <a:rPr lang="en-US" sz="3600" u="sng" dirty="0" smtClean="0">
                <a:solidFill>
                  <a:schemeClr val="accent6">
                    <a:lumMod val="40000"/>
                    <a:lumOff val="60000"/>
                  </a:schemeClr>
                </a:solidFill>
                <a:latin typeface="Algerian" panose="04020705040A02060702" pitchFamily="82" charset="0"/>
              </a:rPr>
              <a:t>of </a:t>
            </a:r>
            <a:endParaRPr lang="ru-RU" sz="3600" u="sng" dirty="0" smtClean="0">
              <a:solidFill>
                <a:schemeClr val="accent6">
                  <a:lumMod val="40000"/>
                  <a:lumOff val="60000"/>
                </a:schemeClr>
              </a:solidFill>
              <a:latin typeface="Algerian" panose="04020705040A02060702" pitchFamily="82" charset="0"/>
            </a:endParaRPr>
          </a:p>
          <a:p>
            <a:pPr algn="ctr"/>
            <a:r>
              <a:rPr lang="en-US" sz="3600" u="sng" dirty="0" smtClean="0">
                <a:solidFill>
                  <a:schemeClr val="accent6">
                    <a:lumMod val="40000"/>
                    <a:lumOff val="60000"/>
                  </a:schemeClr>
                </a:solidFill>
                <a:latin typeface="Algerian" panose="04020705040A02060702" pitchFamily="82" charset="0"/>
              </a:rPr>
              <a:t>London</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7156076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ircle(in)">
                                      <p:cBhvr>
                                        <p:cTn id="29" dur="2000"/>
                                        <p:tgtEl>
                                          <p:spTgt spid="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80">
                                          <p:stCondLst>
                                            <p:cond delay="0"/>
                                          </p:stCondLst>
                                        </p:cTn>
                                        <p:tgtEl>
                                          <p:spTgt spid="2"/>
                                        </p:tgtEl>
                                      </p:cBhvr>
                                    </p:animEffect>
                                    <p:anim calcmode="lin" valueType="num">
                                      <p:cBhvr>
                                        <p:cTn id="3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0" dur="26">
                                          <p:stCondLst>
                                            <p:cond delay="650"/>
                                          </p:stCondLst>
                                        </p:cTn>
                                        <p:tgtEl>
                                          <p:spTgt spid="2"/>
                                        </p:tgtEl>
                                      </p:cBhvr>
                                      <p:to x="100000" y="60000"/>
                                    </p:animScale>
                                    <p:animScale>
                                      <p:cBhvr>
                                        <p:cTn id="41" dur="166" decel="50000">
                                          <p:stCondLst>
                                            <p:cond delay="676"/>
                                          </p:stCondLst>
                                        </p:cTn>
                                        <p:tgtEl>
                                          <p:spTgt spid="2"/>
                                        </p:tgtEl>
                                      </p:cBhvr>
                                      <p:to x="100000" y="100000"/>
                                    </p:animScale>
                                    <p:animScale>
                                      <p:cBhvr>
                                        <p:cTn id="42" dur="26">
                                          <p:stCondLst>
                                            <p:cond delay="1312"/>
                                          </p:stCondLst>
                                        </p:cTn>
                                        <p:tgtEl>
                                          <p:spTgt spid="2"/>
                                        </p:tgtEl>
                                      </p:cBhvr>
                                      <p:to x="100000" y="80000"/>
                                    </p:animScale>
                                    <p:animScale>
                                      <p:cBhvr>
                                        <p:cTn id="43" dur="166" decel="50000">
                                          <p:stCondLst>
                                            <p:cond delay="1338"/>
                                          </p:stCondLst>
                                        </p:cTn>
                                        <p:tgtEl>
                                          <p:spTgt spid="2"/>
                                        </p:tgtEl>
                                      </p:cBhvr>
                                      <p:to x="100000" y="100000"/>
                                    </p:animScale>
                                    <p:animScale>
                                      <p:cBhvr>
                                        <p:cTn id="44" dur="26">
                                          <p:stCondLst>
                                            <p:cond delay="1642"/>
                                          </p:stCondLst>
                                        </p:cTn>
                                        <p:tgtEl>
                                          <p:spTgt spid="2"/>
                                        </p:tgtEl>
                                      </p:cBhvr>
                                      <p:to x="100000" y="90000"/>
                                    </p:animScale>
                                    <p:animScale>
                                      <p:cBhvr>
                                        <p:cTn id="45" dur="166" decel="50000">
                                          <p:stCondLst>
                                            <p:cond delay="1668"/>
                                          </p:stCondLst>
                                        </p:cTn>
                                        <p:tgtEl>
                                          <p:spTgt spid="2"/>
                                        </p:tgtEl>
                                      </p:cBhvr>
                                      <p:to x="100000" y="100000"/>
                                    </p:animScale>
                                    <p:animScale>
                                      <p:cBhvr>
                                        <p:cTn id="46" dur="26">
                                          <p:stCondLst>
                                            <p:cond delay="1808"/>
                                          </p:stCondLst>
                                        </p:cTn>
                                        <p:tgtEl>
                                          <p:spTgt spid="2"/>
                                        </p:tgtEl>
                                      </p:cBhvr>
                                      <p:to x="100000" y="95000"/>
                                    </p:animScale>
                                    <p:animScale>
                                      <p:cBhvr>
                                        <p:cTn id="47"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6632" y="110067"/>
            <a:ext cx="7633253" cy="5060036"/>
          </a:xfrm>
          <a:prstGeom prst="rect">
            <a:avLst/>
          </a:prstGeom>
        </p:spPr>
      </p:pic>
      <p:sp>
        <p:nvSpPr>
          <p:cNvPr id="3" name="Прямоугольник 2"/>
          <p:cNvSpPr/>
          <p:nvPr/>
        </p:nvSpPr>
        <p:spPr>
          <a:xfrm>
            <a:off x="245534" y="5134714"/>
            <a:ext cx="12064779" cy="1815882"/>
          </a:xfrm>
          <a:prstGeom prst="rect">
            <a:avLst/>
          </a:prstGeom>
        </p:spPr>
        <p:txBody>
          <a:bodyPr wrap="square">
            <a:spAutoFit/>
          </a:bodyPr>
          <a:lstStyle/>
          <a:p>
            <a:r>
              <a:rPr lang="en-US" sz="2800" b="1" dirty="0">
                <a:latin typeface="Baskerville Old Face" panose="02020602080505020303" pitchFamily="18" charset="0"/>
              </a:rPr>
              <a:t>It is the oldest and famous bridge across the Thames. </a:t>
            </a:r>
          </a:p>
          <a:p>
            <a:r>
              <a:rPr lang="en-US" sz="2800" b="1" dirty="0">
                <a:latin typeface="Baskerville Old Face" panose="02020602080505020303" pitchFamily="18" charset="0"/>
              </a:rPr>
              <a:t>It was made of wood by the Romans, but it was often burnt down. </a:t>
            </a:r>
          </a:p>
          <a:p>
            <a:r>
              <a:rPr lang="en-US" sz="2800" b="1" dirty="0">
                <a:latin typeface="Baskerville Old Face" panose="02020602080505020303" pitchFamily="18" charset="0"/>
              </a:rPr>
              <a:t>Later it was made of stone. The opening of the tower bridge is exactly 61C! In an average year the bridge is opened over 1,000 </a:t>
            </a:r>
            <a:r>
              <a:rPr lang="en-US" sz="2800" b="1" dirty="0" smtClean="0">
                <a:latin typeface="Baskerville Old Face" panose="02020602080505020303" pitchFamily="18" charset="0"/>
              </a:rPr>
              <a:t>times</a:t>
            </a:r>
            <a:r>
              <a:rPr lang="ru-RU" sz="2800" b="1" dirty="0" smtClean="0"/>
              <a:t>.</a:t>
            </a:r>
            <a:endParaRPr lang="ru-RU" sz="2800" b="1" dirty="0"/>
          </a:p>
        </p:txBody>
      </p:sp>
      <p:sp>
        <p:nvSpPr>
          <p:cNvPr id="4" name="Прямоугольник 3"/>
          <p:cNvSpPr/>
          <p:nvPr/>
        </p:nvSpPr>
        <p:spPr>
          <a:xfrm>
            <a:off x="8056639" y="1430889"/>
            <a:ext cx="3414717" cy="2308324"/>
          </a:xfrm>
          <a:prstGeom prst="rect">
            <a:avLst/>
          </a:prstGeom>
        </p:spPr>
        <p:txBody>
          <a:bodyPr wrap="none">
            <a:spAutoFit/>
          </a:bodyPr>
          <a:lstStyle/>
          <a:p>
            <a:r>
              <a:rPr lang="en-US" sz="7200" u="sng" dirty="0">
                <a:solidFill>
                  <a:schemeClr val="accent6">
                    <a:lumMod val="40000"/>
                    <a:lumOff val="60000"/>
                  </a:schemeClr>
                </a:solidFill>
                <a:latin typeface="Algerian" panose="04020705040A02060702" pitchFamily="82" charset="0"/>
              </a:rPr>
              <a:t>Tower </a:t>
            </a:r>
            <a:endParaRPr lang="ru-RU" sz="7200" u="sng" dirty="0" smtClean="0">
              <a:solidFill>
                <a:schemeClr val="accent6">
                  <a:lumMod val="40000"/>
                  <a:lumOff val="60000"/>
                </a:schemeClr>
              </a:solidFill>
              <a:latin typeface="Algerian" panose="04020705040A02060702" pitchFamily="82" charset="0"/>
            </a:endParaRPr>
          </a:p>
          <a:p>
            <a:r>
              <a:rPr lang="en-US" sz="7200" u="sng" dirty="0" smtClean="0">
                <a:solidFill>
                  <a:schemeClr val="accent6">
                    <a:lumMod val="40000"/>
                    <a:lumOff val="60000"/>
                  </a:schemeClr>
                </a:solidFill>
                <a:latin typeface="Algerian" panose="04020705040A02060702" pitchFamily="82" charset="0"/>
              </a:rPr>
              <a:t>Bridge</a:t>
            </a:r>
            <a:endParaRPr lang="ru-RU" sz="7200" u="sng" dirty="0">
              <a:solidFill>
                <a:schemeClr val="accent6">
                  <a:lumMod val="40000"/>
                  <a:lumOff val="60000"/>
                </a:schemeClr>
              </a:solidFill>
            </a:endParaRPr>
          </a:p>
        </p:txBody>
      </p:sp>
    </p:spTree>
    <p:extLst>
      <p:ext uri="{BB962C8B-B14F-4D97-AF65-F5344CB8AC3E}">
        <p14:creationId xmlns:p14="http://schemas.microsoft.com/office/powerpoint/2010/main" val="36441891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
                                            <p:txEl>
                                              <p:pRg st="0" end="0"/>
                                            </p:txEl>
                                          </p:spTgt>
                                        </p:tgtEl>
                                        <p:attrNameLst>
                                          <p:attrName>r</p:attrName>
                                        </p:attrNameLst>
                                      </p:cBhvr>
                                    </p:animRot>
                                    <p:animRot by="-240000">
                                      <p:cBhvr>
                                        <p:cTn id="7" dur="200" fill="hold">
                                          <p:stCondLst>
                                            <p:cond delay="200"/>
                                          </p:stCondLst>
                                        </p:cTn>
                                        <p:tgtEl>
                                          <p:spTgt spid="4">
                                            <p:txEl>
                                              <p:pRg st="0" end="0"/>
                                            </p:txEl>
                                          </p:spTgt>
                                        </p:tgtEl>
                                        <p:attrNameLst>
                                          <p:attrName>r</p:attrName>
                                        </p:attrNameLst>
                                      </p:cBhvr>
                                    </p:animRot>
                                    <p:animRot by="240000">
                                      <p:cBhvr>
                                        <p:cTn id="8" dur="200" fill="hold">
                                          <p:stCondLst>
                                            <p:cond delay="400"/>
                                          </p:stCondLst>
                                        </p:cTn>
                                        <p:tgtEl>
                                          <p:spTgt spid="4">
                                            <p:txEl>
                                              <p:pRg st="0" end="0"/>
                                            </p:txEl>
                                          </p:spTgt>
                                        </p:tgtEl>
                                        <p:attrNameLst>
                                          <p:attrName>r</p:attrName>
                                        </p:attrNameLst>
                                      </p:cBhvr>
                                    </p:animRot>
                                    <p:animRot by="-240000">
                                      <p:cBhvr>
                                        <p:cTn id="9" dur="200" fill="hold">
                                          <p:stCondLst>
                                            <p:cond delay="600"/>
                                          </p:stCondLst>
                                        </p:cTn>
                                        <p:tgtEl>
                                          <p:spTgt spid="4">
                                            <p:txEl>
                                              <p:pRg st="0" end="0"/>
                                            </p:txEl>
                                          </p:spTgt>
                                        </p:tgtEl>
                                        <p:attrNameLst>
                                          <p:attrName>r</p:attrName>
                                        </p:attrNameLst>
                                      </p:cBhvr>
                                    </p:animRot>
                                    <p:animRot by="120000">
                                      <p:cBhvr>
                                        <p:cTn id="10" dur="200" fill="hold">
                                          <p:stCondLst>
                                            <p:cond delay="800"/>
                                          </p:stCondLst>
                                        </p:cTn>
                                        <p:tgtEl>
                                          <p:spTgt spid="4">
                                            <p:txEl>
                                              <p:pRg st="0" end="0"/>
                                            </p:txEl>
                                          </p:spTgt>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4">
                                            <p:txEl>
                                              <p:pRg st="1" end="1"/>
                                            </p:txEl>
                                          </p:spTgt>
                                        </p:tgtEl>
                                        <p:attrNameLst>
                                          <p:attrName>r</p:attrName>
                                        </p:attrNameLst>
                                      </p:cBhvr>
                                    </p:animRot>
                                    <p:animRot by="-240000">
                                      <p:cBhvr>
                                        <p:cTn id="13" dur="200" fill="hold">
                                          <p:stCondLst>
                                            <p:cond delay="200"/>
                                          </p:stCondLst>
                                        </p:cTn>
                                        <p:tgtEl>
                                          <p:spTgt spid="4">
                                            <p:txEl>
                                              <p:pRg st="1" end="1"/>
                                            </p:txEl>
                                          </p:spTgt>
                                        </p:tgtEl>
                                        <p:attrNameLst>
                                          <p:attrName>r</p:attrName>
                                        </p:attrNameLst>
                                      </p:cBhvr>
                                    </p:animRot>
                                    <p:animRot by="240000">
                                      <p:cBhvr>
                                        <p:cTn id="14" dur="200" fill="hold">
                                          <p:stCondLst>
                                            <p:cond delay="400"/>
                                          </p:stCondLst>
                                        </p:cTn>
                                        <p:tgtEl>
                                          <p:spTgt spid="4">
                                            <p:txEl>
                                              <p:pRg st="1" end="1"/>
                                            </p:txEl>
                                          </p:spTgt>
                                        </p:tgtEl>
                                        <p:attrNameLst>
                                          <p:attrName>r</p:attrName>
                                        </p:attrNameLst>
                                      </p:cBhvr>
                                    </p:animRot>
                                    <p:animRot by="-240000">
                                      <p:cBhvr>
                                        <p:cTn id="15" dur="200" fill="hold">
                                          <p:stCondLst>
                                            <p:cond delay="600"/>
                                          </p:stCondLst>
                                        </p:cTn>
                                        <p:tgtEl>
                                          <p:spTgt spid="4">
                                            <p:txEl>
                                              <p:pRg st="1" end="1"/>
                                            </p:txEl>
                                          </p:spTgt>
                                        </p:tgtEl>
                                        <p:attrNameLst>
                                          <p:attrName>r</p:attrName>
                                        </p:attrNameLst>
                                      </p:cBhvr>
                                    </p:animRot>
                                    <p:animRot by="120000">
                                      <p:cBhvr>
                                        <p:cTn id="16" dur="200" fill="hold">
                                          <p:stCondLst>
                                            <p:cond delay="800"/>
                                          </p:stCondLst>
                                        </p:cTn>
                                        <p:tgtEl>
                                          <p:spTgt spid="4">
                                            <p:txEl>
                                              <p:pRg st="1" end="1"/>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barn(inVertical)">
                                      <p:cBhvr>
                                        <p:cTn id="21" dur="500"/>
                                        <p:tgtEl>
                                          <p:spTgt spid="3">
                                            <p:txEl>
                                              <p:pRg st="0" end="0"/>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barn(inVertical)">
                                      <p:cBhvr>
                                        <p:cTn id="24" dur="500"/>
                                        <p:tgtEl>
                                          <p:spTgt spid="3">
                                            <p:txEl>
                                              <p:pRg st="1" end="1"/>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arn(inVertical)">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70022" y="97048"/>
            <a:ext cx="6738851" cy="6652887"/>
          </a:xfrm>
          <a:prstGeom prst="rect">
            <a:avLst/>
          </a:prstGeom>
        </p:spPr>
      </p:pic>
      <p:sp>
        <p:nvSpPr>
          <p:cNvPr id="3" name="Прямоугольник 2"/>
          <p:cNvSpPr/>
          <p:nvPr/>
        </p:nvSpPr>
        <p:spPr>
          <a:xfrm>
            <a:off x="157942" y="1916468"/>
            <a:ext cx="4804756" cy="4401205"/>
          </a:xfrm>
          <a:prstGeom prst="rect">
            <a:avLst/>
          </a:prstGeom>
        </p:spPr>
        <p:txBody>
          <a:bodyPr wrap="square">
            <a:spAutoFit/>
          </a:bodyPr>
          <a:lstStyle/>
          <a:p>
            <a:r>
              <a:rPr lang="en-US" sz="2800" b="1" dirty="0">
                <a:latin typeface="Baskerville Old Face" panose="02020602080505020303" pitchFamily="18" charset="0"/>
              </a:rPr>
              <a:t>To build one of the best sights - the London eye, it took hundreds of experts from 5 countries and 7 years of constant </a:t>
            </a:r>
            <a:r>
              <a:rPr lang="en-US" sz="2800" b="1" dirty="0" smtClean="0">
                <a:latin typeface="Baskerville Old Face" panose="02020602080505020303" pitchFamily="18" charset="0"/>
              </a:rPr>
              <a:t>work</a:t>
            </a:r>
            <a:r>
              <a:rPr lang="ru-RU" sz="2800" b="1" dirty="0" smtClean="0"/>
              <a:t>. </a:t>
            </a:r>
            <a:r>
              <a:rPr lang="en-US" sz="2800" b="1" dirty="0">
                <a:latin typeface="Baskerville Old Face" panose="02020602080505020303" pitchFamily="18" charset="0"/>
              </a:rPr>
              <a:t>It’s the biggest observation wheel in the world.</a:t>
            </a:r>
          </a:p>
          <a:p>
            <a:r>
              <a:rPr lang="en-US" sz="2800" b="1" dirty="0">
                <a:latin typeface="Baskerville Old Face" panose="02020602080505020303" pitchFamily="18" charset="0"/>
              </a:rPr>
              <a:t>It is situated on the banks of the River Thames in Central London</a:t>
            </a:r>
          </a:p>
          <a:p>
            <a:r>
              <a:rPr lang="en-US" sz="2800" b="1" dirty="0">
                <a:latin typeface="Baskerville Old Face" panose="02020602080505020303" pitchFamily="18" charset="0"/>
              </a:rPr>
              <a:t>It’s height is 135 meters</a:t>
            </a:r>
            <a:r>
              <a:rPr lang="en-US" sz="2800" b="1" dirty="0" smtClean="0">
                <a:latin typeface="Baskerville Old Face" panose="02020602080505020303" pitchFamily="18" charset="0"/>
              </a:rPr>
              <a:t>.</a:t>
            </a:r>
            <a:endParaRPr lang="en-US" sz="2800" b="1" dirty="0">
              <a:latin typeface="Baskerville Old Face" panose="02020602080505020303" pitchFamily="18" charset="0"/>
            </a:endParaRPr>
          </a:p>
        </p:txBody>
      </p:sp>
      <p:sp>
        <p:nvSpPr>
          <p:cNvPr id="5" name="Прямоугольник 4"/>
          <p:cNvSpPr/>
          <p:nvPr/>
        </p:nvSpPr>
        <p:spPr>
          <a:xfrm>
            <a:off x="257694" y="77718"/>
            <a:ext cx="4996881" cy="830997"/>
          </a:xfrm>
          <a:prstGeom prst="rect">
            <a:avLst/>
          </a:prstGeom>
        </p:spPr>
        <p:txBody>
          <a:bodyPr wrap="none">
            <a:spAutoFit/>
          </a:bodyPr>
          <a:lstStyle/>
          <a:p>
            <a:r>
              <a:rPr lang="en-US" sz="4800" u="sng" dirty="0">
                <a:solidFill>
                  <a:schemeClr val="accent6">
                    <a:lumMod val="40000"/>
                    <a:lumOff val="60000"/>
                  </a:schemeClr>
                </a:solidFill>
                <a:latin typeface="Algerian" panose="04020705040A02060702" pitchFamily="82" charset="0"/>
              </a:rPr>
              <a:t>The London Eye</a:t>
            </a:r>
            <a:endParaRPr lang="ru-RU" sz="4800" u="sng" dirty="0">
              <a:solidFill>
                <a:schemeClr val="accent6">
                  <a:lumMod val="40000"/>
                  <a:lumOff val="60000"/>
                </a:schemeClr>
              </a:solidFill>
            </a:endParaRPr>
          </a:p>
        </p:txBody>
      </p:sp>
    </p:spTree>
    <p:extLst>
      <p:ext uri="{BB962C8B-B14F-4D97-AF65-F5344CB8AC3E}">
        <p14:creationId xmlns:p14="http://schemas.microsoft.com/office/powerpoint/2010/main" val="265600689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3266" y="105640"/>
            <a:ext cx="5125316" cy="6611043"/>
          </a:xfrm>
          <a:prstGeom prst="rect">
            <a:avLst/>
          </a:prstGeom>
        </p:spPr>
      </p:pic>
      <p:sp>
        <p:nvSpPr>
          <p:cNvPr id="3" name="Прямоугольник 2"/>
          <p:cNvSpPr/>
          <p:nvPr/>
        </p:nvSpPr>
        <p:spPr>
          <a:xfrm>
            <a:off x="5278582" y="2315478"/>
            <a:ext cx="6841375" cy="4401205"/>
          </a:xfrm>
          <a:prstGeom prst="rect">
            <a:avLst/>
          </a:prstGeom>
        </p:spPr>
        <p:txBody>
          <a:bodyPr wrap="square">
            <a:spAutoFit/>
          </a:bodyPr>
          <a:lstStyle/>
          <a:p>
            <a:r>
              <a:rPr lang="en-US" sz="2800" b="1" dirty="0">
                <a:latin typeface="Baskerville Old Face" panose="02020602080505020303" pitchFamily="18" charset="0"/>
              </a:rPr>
              <a:t>The world famous landmark of London, big Ben actually is the name of not the clock or the tower but the 13 ton bell that is located inside the </a:t>
            </a:r>
            <a:r>
              <a:rPr lang="en-US" sz="2800" b="1" dirty="0" smtClean="0">
                <a:latin typeface="Baskerville Old Face" panose="02020602080505020303" pitchFamily="18" charset="0"/>
              </a:rPr>
              <a:t>watch</a:t>
            </a:r>
            <a:r>
              <a:rPr lang="ru-RU" sz="2800" b="1" dirty="0" smtClean="0"/>
              <a:t>. </a:t>
            </a:r>
          </a:p>
          <a:p>
            <a:r>
              <a:rPr lang="en-US" sz="2800" b="1" dirty="0" smtClean="0">
                <a:latin typeface="Baskerville Old Face" panose="02020602080505020303" pitchFamily="18" charset="0"/>
              </a:rPr>
              <a:t>Everyday </a:t>
            </a:r>
            <a:r>
              <a:rPr lang="en-US" sz="2800" b="1" dirty="0">
                <a:latin typeface="Baskerville Old Face" panose="02020602080505020303" pitchFamily="18" charset="0"/>
              </a:rPr>
              <a:t>about 500 tourists come to London to see the Big Ben. Built in 1858, it was named after an architect whose name was Ben (Benjamin). The interesting fact is that you are not allowed to get inside the Big Ben if you </a:t>
            </a:r>
            <a:r>
              <a:rPr lang="en-US" sz="2800" b="1" dirty="0" err="1">
                <a:latin typeface="Baskerville Old Face" panose="02020602080505020303" pitchFamily="18" charset="0"/>
              </a:rPr>
              <a:t>arent</a:t>
            </a:r>
            <a:r>
              <a:rPr lang="en-US" sz="2800" b="1" dirty="0">
                <a:latin typeface="Baskerville Old Face" panose="02020602080505020303" pitchFamily="18" charset="0"/>
              </a:rPr>
              <a:t> an Englishman. No tourists allowed.</a:t>
            </a:r>
            <a:endParaRPr lang="ru-RU" sz="2800" b="1" dirty="0"/>
          </a:p>
        </p:txBody>
      </p:sp>
      <p:sp>
        <p:nvSpPr>
          <p:cNvPr id="4" name="Прямоугольник 3"/>
          <p:cNvSpPr/>
          <p:nvPr/>
        </p:nvSpPr>
        <p:spPr>
          <a:xfrm>
            <a:off x="6133649" y="426320"/>
            <a:ext cx="4668266" cy="1015663"/>
          </a:xfrm>
          <a:prstGeom prst="rect">
            <a:avLst/>
          </a:prstGeom>
        </p:spPr>
        <p:txBody>
          <a:bodyPr wrap="none">
            <a:spAutoFit/>
          </a:bodyPr>
          <a:lstStyle/>
          <a:p>
            <a:r>
              <a:rPr lang="en-US" sz="6000" u="sng" dirty="0">
                <a:solidFill>
                  <a:schemeClr val="accent6">
                    <a:lumMod val="40000"/>
                    <a:lumOff val="60000"/>
                  </a:schemeClr>
                </a:solidFill>
                <a:latin typeface="Algerian" panose="04020705040A02060702" pitchFamily="82" charset="0"/>
              </a:rPr>
              <a:t>The Big Ben</a:t>
            </a:r>
            <a:endParaRPr lang="ru-RU" sz="6000" u="sng" dirty="0">
              <a:solidFill>
                <a:schemeClr val="accent6">
                  <a:lumMod val="40000"/>
                  <a:lumOff val="60000"/>
                </a:schemeClr>
              </a:solidFill>
            </a:endParaRPr>
          </a:p>
        </p:txBody>
      </p:sp>
    </p:spTree>
    <p:extLst>
      <p:ext uri="{BB962C8B-B14F-4D97-AF65-F5344CB8AC3E}">
        <p14:creationId xmlns:p14="http://schemas.microsoft.com/office/powerpoint/2010/main" val="16999559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23610" y="124691"/>
            <a:ext cx="6788035" cy="6608618"/>
          </a:xfrm>
          <a:prstGeom prst="rect">
            <a:avLst/>
          </a:prstGeom>
        </p:spPr>
      </p:pic>
      <p:sp>
        <p:nvSpPr>
          <p:cNvPr id="3" name="Прямоугольник 2"/>
          <p:cNvSpPr/>
          <p:nvPr/>
        </p:nvSpPr>
        <p:spPr>
          <a:xfrm>
            <a:off x="69966" y="1595021"/>
            <a:ext cx="5253644" cy="5262979"/>
          </a:xfrm>
          <a:prstGeom prst="rect">
            <a:avLst/>
          </a:prstGeom>
        </p:spPr>
        <p:txBody>
          <a:bodyPr wrap="square">
            <a:spAutoFit/>
          </a:bodyPr>
          <a:lstStyle/>
          <a:p>
            <a:r>
              <a:rPr lang="en-US" sz="2800" b="1" dirty="0" smtClean="0">
                <a:latin typeface="Baskerville Old Face" panose="02020602080505020303" pitchFamily="18" charset="0"/>
              </a:rPr>
              <a:t>The </a:t>
            </a:r>
            <a:r>
              <a:rPr lang="en-US" sz="2800" b="1" dirty="0">
                <a:latin typeface="Baskerville Old Face" panose="02020602080505020303" pitchFamily="18" charset="0"/>
              </a:rPr>
              <a:t>official name is Palace of Westminster. It includes more than 1,100 rooms, more than a hundred stairs and about 5 kilometers of corridors. the House of Commons and the House of Lords (two traditional chambers) are located here. Nowadays anyone can visit the Houses of Parliament and even attend the session. You have to register by phone and go through special registration procedure.</a:t>
            </a:r>
            <a:endParaRPr lang="ru-RU" sz="2800" b="1" dirty="0"/>
          </a:p>
        </p:txBody>
      </p:sp>
      <p:sp>
        <p:nvSpPr>
          <p:cNvPr id="4" name="Прямоугольник 3"/>
          <p:cNvSpPr/>
          <p:nvPr/>
        </p:nvSpPr>
        <p:spPr>
          <a:xfrm>
            <a:off x="1267006" y="-7890"/>
            <a:ext cx="2698175" cy="1569660"/>
          </a:xfrm>
          <a:prstGeom prst="rect">
            <a:avLst/>
          </a:prstGeom>
        </p:spPr>
        <p:txBody>
          <a:bodyPr wrap="none">
            <a:spAutoFit/>
          </a:bodyPr>
          <a:lstStyle/>
          <a:p>
            <a:pPr algn="ctr"/>
            <a:r>
              <a:rPr lang="en-US" sz="3200" u="sng" dirty="0">
                <a:solidFill>
                  <a:schemeClr val="accent6">
                    <a:lumMod val="40000"/>
                    <a:lumOff val="60000"/>
                  </a:schemeClr>
                </a:solidFill>
                <a:latin typeface="Algerian" panose="04020705040A02060702" pitchFamily="82" charset="0"/>
              </a:rPr>
              <a:t>The Houses </a:t>
            </a:r>
            <a:endParaRPr lang="ru-RU" sz="3200" u="sng" dirty="0" smtClean="0">
              <a:solidFill>
                <a:schemeClr val="accent6">
                  <a:lumMod val="40000"/>
                  <a:lumOff val="60000"/>
                </a:schemeClr>
              </a:solidFill>
              <a:latin typeface="Algerian" panose="04020705040A02060702" pitchFamily="82" charset="0"/>
            </a:endParaRPr>
          </a:p>
          <a:p>
            <a:pPr algn="ctr"/>
            <a:r>
              <a:rPr lang="en-US" sz="3200" u="sng" dirty="0" smtClean="0">
                <a:solidFill>
                  <a:schemeClr val="accent6">
                    <a:lumMod val="40000"/>
                    <a:lumOff val="60000"/>
                  </a:schemeClr>
                </a:solidFill>
                <a:latin typeface="Algerian" panose="04020705040A02060702" pitchFamily="82" charset="0"/>
              </a:rPr>
              <a:t>of </a:t>
            </a:r>
            <a:endParaRPr lang="ru-RU" sz="3200" u="sng" dirty="0" smtClean="0">
              <a:solidFill>
                <a:schemeClr val="accent6">
                  <a:lumMod val="40000"/>
                  <a:lumOff val="60000"/>
                </a:schemeClr>
              </a:solidFill>
              <a:latin typeface="Algerian" panose="04020705040A02060702" pitchFamily="82" charset="0"/>
            </a:endParaRPr>
          </a:p>
          <a:p>
            <a:pPr algn="ctr"/>
            <a:r>
              <a:rPr lang="en-US" sz="3200" u="sng" dirty="0" smtClean="0">
                <a:solidFill>
                  <a:schemeClr val="accent6">
                    <a:lumMod val="40000"/>
                    <a:lumOff val="60000"/>
                  </a:schemeClr>
                </a:solidFill>
                <a:latin typeface="Algerian" panose="04020705040A02060702" pitchFamily="82" charset="0"/>
              </a:rPr>
              <a:t>Parliament</a:t>
            </a:r>
            <a:endParaRPr lang="ru-RU" sz="3200" u="sng" dirty="0">
              <a:solidFill>
                <a:schemeClr val="accent6">
                  <a:lumMod val="40000"/>
                  <a:lumOff val="60000"/>
                </a:schemeClr>
              </a:solidFill>
            </a:endParaRPr>
          </a:p>
        </p:txBody>
      </p:sp>
    </p:spTree>
    <p:extLst>
      <p:ext uri="{BB962C8B-B14F-4D97-AF65-F5344CB8AC3E}">
        <p14:creationId xmlns:p14="http://schemas.microsoft.com/office/powerpoint/2010/main" val="9555846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502" y="182879"/>
            <a:ext cx="7281949" cy="6500555"/>
          </a:xfrm>
          <a:prstGeom prst="rect">
            <a:avLst/>
          </a:prstGeom>
        </p:spPr>
      </p:pic>
      <p:sp>
        <p:nvSpPr>
          <p:cNvPr id="3" name="Прямоугольник 2"/>
          <p:cNvSpPr/>
          <p:nvPr/>
        </p:nvSpPr>
        <p:spPr>
          <a:xfrm>
            <a:off x="7348451" y="1532189"/>
            <a:ext cx="4912822" cy="5262979"/>
          </a:xfrm>
          <a:prstGeom prst="rect">
            <a:avLst/>
          </a:prstGeom>
        </p:spPr>
        <p:txBody>
          <a:bodyPr wrap="square">
            <a:spAutoFit/>
          </a:bodyPr>
          <a:lstStyle/>
          <a:p>
            <a:r>
              <a:rPr lang="en-US" sz="2800" b="1" dirty="0">
                <a:latin typeface="Baskerville Old Face" panose="02020602080505020303" pitchFamily="18" charset="0"/>
              </a:rPr>
              <a:t>Buckingham Palace serves as the official residence and administrative headquarters of the British monarch. The Queen and her family use the palace as a place to receive important guests and hold state events. And tourists are so fascinated by the beauty and grandeur of the palace that it has become the third most popular attraction in London.</a:t>
            </a:r>
            <a:endParaRPr lang="ru-RU" sz="2800" b="1" dirty="0"/>
          </a:p>
        </p:txBody>
      </p:sp>
      <p:sp>
        <p:nvSpPr>
          <p:cNvPr id="4" name="Прямоугольник 3"/>
          <p:cNvSpPr/>
          <p:nvPr/>
        </p:nvSpPr>
        <p:spPr>
          <a:xfrm>
            <a:off x="8303358" y="182879"/>
            <a:ext cx="3171061" cy="1200329"/>
          </a:xfrm>
          <a:prstGeom prst="rect">
            <a:avLst/>
          </a:prstGeom>
        </p:spPr>
        <p:txBody>
          <a:bodyPr wrap="none">
            <a:spAutoFit/>
          </a:bodyPr>
          <a:lstStyle/>
          <a:p>
            <a:pPr algn="ctr"/>
            <a:r>
              <a:rPr lang="en-US" sz="3600" u="sng" dirty="0">
                <a:solidFill>
                  <a:schemeClr val="accent6">
                    <a:lumMod val="40000"/>
                    <a:lumOff val="60000"/>
                  </a:schemeClr>
                </a:solidFill>
                <a:latin typeface="Algerian" panose="04020705040A02060702" pitchFamily="82" charset="0"/>
              </a:rPr>
              <a:t>Buckingham </a:t>
            </a:r>
            <a:endParaRPr lang="ru-RU" sz="3600" u="sng" dirty="0" smtClean="0">
              <a:solidFill>
                <a:schemeClr val="accent6">
                  <a:lumMod val="40000"/>
                  <a:lumOff val="60000"/>
                </a:schemeClr>
              </a:solidFill>
              <a:latin typeface="Algerian" panose="04020705040A02060702" pitchFamily="82" charset="0"/>
            </a:endParaRPr>
          </a:p>
          <a:p>
            <a:pPr algn="ctr"/>
            <a:r>
              <a:rPr lang="en-US" sz="3600" u="sng" dirty="0" smtClean="0">
                <a:solidFill>
                  <a:schemeClr val="accent6">
                    <a:lumMod val="40000"/>
                    <a:lumOff val="60000"/>
                  </a:schemeClr>
                </a:solidFill>
                <a:latin typeface="Algerian" panose="04020705040A02060702" pitchFamily="82" charset="0"/>
              </a:rPr>
              <a:t>Palace </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1964658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56116" y="91439"/>
            <a:ext cx="7780712" cy="6550429"/>
          </a:xfrm>
          <a:prstGeom prst="rect">
            <a:avLst/>
          </a:prstGeom>
        </p:spPr>
      </p:pic>
      <p:sp>
        <p:nvSpPr>
          <p:cNvPr id="3" name="Прямоугольник 2"/>
          <p:cNvSpPr/>
          <p:nvPr/>
        </p:nvSpPr>
        <p:spPr>
          <a:xfrm>
            <a:off x="63731" y="1961633"/>
            <a:ext cx="4192385" cy="3970318"/>
          </a:xfrm>
          <a:prstGeom prst="rect">
            <a:avLst/>
          </a:prstGeom>
        </p:spPr>
        <p:txBody>
          <a:bodyPr wrap="square">
            <a:spAutoFit/>
          </a:bodyPr>
          <a:lstStyle/>
          <a:p>
            <a:r>
              <a:rPr lang="en-US" sz="2800" b="1" dirty="0">
                <a:latin typeface="Baskerville Old Face" panose="02020602080505020303" pitchFamily="18" charset="0"/>
              </a:rPr>
              <a:t>Today, red double-decker buses run on city routes in London. These buses are called the London </a:t>
            </a:r>
            <a:r>
              <a:rPr lang="en-US" sz="2800" b="1" dirty="0" err="1" smtClean="0">
                <a:latin typeface="Baskerville Old Face" panose="02020602080505020303" pitchFamily="18" charset="0"/>
              </a:rPr>
              <a:t>Doubledecker.A</a:t>
            </a:r>
            <a:r>
              <a:rPr lang="en-US" sz="2800" b="1" dirty="0" smtClean="0">
                <a:latin typeface="Baskerville Old Face" panose="02020602080505020303" pitchFamily="18" charset="0"/>
              </a:rPr>
              <a:t> </a:t>
            </a:r>
            <a:r>
              <a:rPr lang="en-US" sz="2800" b="1" dirty="0">
                <a:latin typeface="Baskerville Old Face" panose="02020602080505020303" pitchFamily="18" charset="0"/>
              </a:rPr>
              <a:t>double-decker bus is a vehicle with two floors (decks) designed to carry out passenger trips for various purposes.</a:t>
            </a:r>
            <a:endParaRPr lang="ru-RU" sz="2800" b="1" dirty="0"/>
          </a:p>
        </p:txBody>
      </p:sp>
      <p:sp>
        <p:nvSpPr>
          <p:cNvPr id="4" name="Прямоугольник 3"/>
          <p:cNvSpPr/>
          <p:nvPr/>
        </p:nvSpPr>
        <p:spPr>
          <a:xfrm>
            <a:off x="192076" y="276605"/>
            <a:ext cx="3935694" cy="1200329"/>
          </a:xfrm>
          <a:prstGeom prst="rect">
            <a:avLst/>
          </a:prstGeom>
        </p:spPr>
        <p:txBody>
          <a:bodyPr wrap="none">
            <a:spAutoFit/>
          </a:bodyPr>
          <a:lstStyle/>
          <a:p>
            <a:pPr algn="ctr"/>
            <a:r>
              <a:rPr lang="en-US" dirty="0"/>
              <a:t> </a:t>
            </a:r>
            <a:r>
              <a:rPr lang="en-US" sz="3600" u="sng" dirty="0" smtClean="0">
                <a:solidFill>
                  <a:schemeClr val="accent6">
                    <a:lumMod val="40000"/>
                    <a:lumOff val="60000"/>
                  </a:schemeClr>
                </a:solidFill>
                <a:latin typeface="Algerian" panose="04020705040A02060702" pitchFamily="82" charset="0"/>
              </a:rPr>
              <a:t>Double-decker</a:t>
            </a:r>
            <a:r>
              <a:rPr lang="ru-RU" sz="3600" u="sng" dirty="0" smtClean="0">
                <a:solidFill>
                  <a:schemeClr val="accent6">
                    <a:lumMod val="40000"/>
                    <a:lumOff val="60000"/>
                  </a:schemeClr>
                </a:solidFill>
              </a:rPr>
              <a:t> </a:t>
            </a:r>
          </a:p>
          <a:p>
            <a:pPr algn="ctr"/>
            <a:r>
              <a:rPr lang="en-US" sz="3600" u="sng" dirty="0" smtClean="0">
                <a:solidFill>
                  <a:schemeClr val="accent6">
                    <a:lumMod val="40000"/>
                    <a:lumOff val="60000"/>
                  </a:schemeClr>
                </a:solidFill>
                <a:latin typeface="Algerian" panose="04020705040A02060702" pitchFamily="82" charset="0"/>
              </a:rPr>
              <a:t>bus</a:t>
            </a:r>
            <a:endParaRPr lang="ru-RU" sz="3600" u="sng" dirty="0">
              <a:solidFill>
                <a:schemeClr val="accent6">
                  <a:lumMod val="40000"/>
                  <a:lumOff val="60000"/>
                </a:schemeClr>
              </a:solidFill>
            </a:endParaRPr>
          </a:p>
        </p:txBody>
      </p:sp>
    </p:spTree>
    <p:extLst>
      <p:ext uri="{BB962C8B-B14F-4D97-AF65-F5344CB8AC3E}">
        <p14:creationId xmlns:p14="http://schemas.microsoft.com/office/powerpoint/2010/main" val="3851980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E7F4E112-810E-4A37-A8B2-3B5DDE771497}">
  <ds:schemaRefs>
    <ds:schemaRef ds:uri="http://schemas.microsoft.com/sharepoint/v3/contenttype/forms"/>
  </ds:schemaRefs>
</ds:datastoreItem>
</file>

<file path=customXml/itemProps2.xml><?xml version="1.0" encoding="utf-8"?>
<ds:datastoreItem xmlns:ds="http://schemas.openxmlformats.org/officeDocument/2006/customXml" ds:itemID="{489A431E-722E-4593-BF48-1C42686E47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0306FE-3C13-447E-86EE-A14EA9341C8A}">
  <ds:schemaRefs>
    <ds:schemaRef ds:uri="http://schemas.microsoft.com/office/2006/documentManagement/types"/>
    <ds:schemaRef ds:uri="71af3243-3dd4-4a8d-8c0d-dd76da1f02a5"/>
    <ds:schemaRef ds:uri="http://schemas.microsoft.com/office/2006/metadata/properties"/>
    <ds:schemaRef ds:uri="http://purl.org/dc/elements/1.1/"/>
    <ds:schemaRef ds:uri="16c05727-aa75-4e4a-9b5f-8a80a1165891"/>
    <ds:schemaRef ds:uri="http://www.w3.org/XML/1998/namespace"/>
    <ds:schemaRef ds:uri="http://schemas.microsoft.com/office/infopath/2007/PartnerControls"/>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TM04033921[[fn=Дамаск]]</Template>
  <TotalTime>0</TotalTime>
  <Words>901</Words>
  <Application>Microsoft Office PowerPoint</Application>
  <PresentationFormat>Широкоэкранный</PresentationFormat>
  <Paragraphs>62</Paragraphs>
  <Slides>17</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Algerian</vt:lpstr>
      <vt:lpstr>Arial</vt:lpstr>
      <vt:lpstr>Baskerville Old Face</vt:lpstr>
      <vt:lpstr>Bookman Old Style</vt:lpstr>
      <vt:lpstr>Calibri</vt:lpstr>
      <vt:lpstr>Rockwell</vt:lpstr>
      <vt:lpstr>Damask</vt:lpstr>
      <vt:lpstr>Sights  Of  London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2023-01-30T12:40:12Z</dcterms:created>
  <dcterms:modified xsi:type="dcterms:W3CDTF">2023-02-03T09:21:22Z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