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643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923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50750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258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69274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0644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478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032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976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080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750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942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1822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928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555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661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1BA64-3BF6-474C-B247-85C1056807A1}" type="datetimeFigureOut">
              <a:rPr lang="ru-RU" smtClean="0"/>
              <a:t>03.02.2023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35D3C25-8C22-45E4-A57E-104636A597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657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s://reshalka.com/uchebniki/2-klass/the%20world/pleshakov1/21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82B3ECB-3E67-412A-8EE8-BE5AD618D737}"/>
              </a:ext>
            </a:extLst>
          </p:cNvPr>
          <p:cNvSpPr txBox="1"/>
          <p:nvPr/>
        </p:nvSpPr>
        <p:spPr>
          <a:xfrm>
            <a:off x="1406013" y="434408"/>
            <a:ext cx="759091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 теме:</a:t>
            </a:r>
          </a:p>
          <a:p>
            <a:pPr algn="ctr"/>
            <a:r>
              <a:rPr lang="ru-RU" sz="6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истории денег»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B7ADB0F-ED95-4FAD-A2E9-1AC4ED877E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663" y="2415459"/>
            <a:ext cx="5988247" cy="4008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081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AC20D2C8-B196-48B5-B3B6-A7DDCE6431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2722" y="1641986"/>
            <a:ext cx="8261279" cy="288413"/>
          </a:xfrm>
        </p:spPr>
        <p:txBody>
          <a:bodyPr>
            <a:noAutofit/>
          </a:bodyPr>
          <a:lstStyle/>
          <a:p>
            <a:pPr algn="ctr"/>
            <a:r>
              <a:rPr lang="ru-RU" sz="7200" dirty="0">
                <a:solidFill>
                  <a:srgbClr val="C00000"/>
                </a:solidFill>
              </a:rPr>
              <a:t>Спасибо</a:t>
            </a:r>
            <a:br>
              <a:rPr lang="ru-RU" sz="7200" dirty="0">
                <a:solidFill>
                  <a:srgbClr val="C00000"/>
                </a:solidFill>
              </a:rPr>
            </a:br>
            <a:r>
              <a:rPr lang="ru-RU" sz="7200" dirty="0">
                <a:solidFill>
                  <a:srgbClr val="C00000"/>
                </a:solidFill>
              </a:rPr>
              <a:t>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167056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7C33C1B-B138-4CD3-8CC0-0704641AAE6B}"/>
              </a:ext>
            </a:extLst>
          </p:cNvPr>
          <p:cNvSpPr txBox="1"/>
          <p:nvPr/>
        </p:nvSpPr>
        <p:spPr>
          <a:xfrm>
            <a:off x="580103" y="1877961"/>
            <a:ext cx="89965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Экономика- </a:t>
            </a:r>
          </a:p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отношения между людьми.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отношения складываются, когда одни люди создают товар, другие продают его, а третьи-покупают.</a:t>
            </a:r>
          </a:p>
        </p:txBody>
      </p:sp>
    </p:spTree>
    <p:extLst>
      <p:ext uri="{BB962C8B-B14F-4D97-AF65-F5344CB8AC3E}">
        <p14:creationId xmlns:p14="http://schemas.microsoft.com/office/powerpoint/2010/main" val="945268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F8962B0-D975-48B8-A216-B5BA0E8B4C1F}"/>
              </a:ext>
            </a:extLst>
          </p:cNvPr>
          <p:cNvSpPr txBox="1"/>
          <p:nvPr/>
        </p:nvSpPr>
        <p:spPr>
          <a:xfrm>
            <a:off x="1" y="255639"/>
            <a:ext cx="961594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Составные части экономики − это её </a:t>
            </a:r>
            <a:r>
              <a:rPr lang="ru-RU" sz="2800" b="1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отрасли</a:t>
            </a: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ctr"/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ним относится сельское хозяйство, промышленность, строительство, транспорт, торговля.</a:t>
            </a:r>
          </a:p>
          <a:p>
            <a:br>
              <a:rPr lang="ru-RU" sz="2800" b="0" i="0" u="none" strike="noStrike" dirty="0">
                <a:solidFill>
                  <a:srgbClr val="333333"/>
                </a:solidFill>
                <a:effectLst/>
                <a:latin typeface="YS Text"/>
                <a:hlinkClick r:id="rId2"/>
              </a:rPr>
            </a:br>
            <a:endParaRPr lang="ru-RU" sz="2800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9172A6B-5E1C-4E8B-A58B-14B2E403B3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09134"/>
            <a:ext cx="8790039" cy="5048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48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B90AA3D-FB45-4BBF-ACF9-BAAFB48C5912}"/>
              </a:ext>
            </a:extLst>
          </p:cNvPr>
          <p:cNvSpPr txBox="1"/>
          <p:nvPr/>
        </p:nvSpPr>
        <p:spPr>
          <a:xfrm>
            <a:off x="2300748" y="1"/>
            <a:ext cx="50960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экономики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2B87A9-9BB0-447B-85C5-163FDE0A59B8}"/>
              </a:ext>
            </a:extLst>
          </p:cNvPr>
          <p:cNvSpPr txBox="1"/>
          <p:nvPr/>
        </p:nvSpPr>
        <p:spPr>
          <a:xfrm>
            <a:off x="226143" y="1002889"/>
            <a:ext cx="90653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Сельское хозяйство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продукты питания и сырьё для переработки в промышленности.</a:t>
            </a:r>
          </a:p>
          <a:p>
            <a:pPr algn="ctr"/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Промышленность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обеспечивает другие отрасли машинами и материалами.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Торговля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продаёт продукты сельского хозяйства и вещи, которые создаются в промышленности.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нужен, чтобы доставить материалы для строительства новых зданий, привезти товары в магазин.</a:t>
            </a:r>
          </a:p>
          <a:p>
            <a:pPr algn="ctr"/>
            <a:r>
              <a:rPr lang="ru-RU" sz="3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строительства 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нам было бы негде жить. И мы оказались бы на улице. Не было бы заводов, магазинов, фабрик.</a:t>
            </a:r>
          </a:p>
        </p:txBody>
      </p:sp>
    </p:spTree>
    <p:extLst>
      <p:ext uri="{BB962C8B-B14F-4D97-AF65-F5344CB8AC3E}">
        <p14:creationId xmlns:p14="http://schemas.microsoft.com/office/powerpoint/2010/main" val="2615640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8C13D48-FB29-44C9-BBBA-D25D3F50FE5B}"/>
              </a:ext>
            </a:extLst>
          </p:cNvPr>
          <p:cNvSpPr txBox="1"/>
          <p:nvPr/>
        </p:nvSpPr>
        <p:spPr>
          <a:xfrm>
            <a:off x="245806" y="147484"/>
            <a:ext cx="667610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Экономика не может работать</a:t>
            </a:r>
          </a:p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без денег.</a:t>
            </a:r>
          </a:p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Деньги-это основа экономики.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используем бумажные и металлические деньги.</a:t>
            </a:r>
          </a:p>
          <a:p>
            <a:pPr algn="ctr"/>
            <a:r>
              <a:rPr lang="ru-RU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так было не всегда…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7F9F67C-EB10-461A-934D-0725309ECD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7847" y="1465006"/>
            <a:ext cx="3382296" cy="3519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26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90F9533-DE30-428B-A30C-EFD27A1126CB}"/>
              </a:ext>
            </a:extLst>
          </p:cNvPr>
          <p:cNvSpPr txBox="1"/>
          <p:nvPr/>
        </p:nvSpPr>
        <p:spPr>
          <a:xfrm>
            <a:off x="255639" y="108156"/>
            <a:ext cx="90751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древности люди обходились без денег. Они обменивались друг с другом различными предметами. Это мог быть живой скот, шкурки животных, зерно, соль ракушки, бусы.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E782AF12-E012-4352-B855-1465969FB1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13" y="2222092"/>
            <a:ext cx="8337755" cy="452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534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58BCCF-9894-4D09-929E-B629518C3C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44" y="1061884"/>
            <a:ext cx="8289850" cy="45130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D332C1-E14D-4664-B4F2-069094375093}"/>
              </a:ext>
            </a:extLst>
          </p:cNvPr>
          <p:cNvSpPr txBox="1"/>
          <p:nvPr/>
        </p:nvSpPr>
        <p:spPr>
          <a:xfrm>
            <a:off x="1818968" y="137653"/>
            <a:ext cx="80589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СЕРЕБРО И ЗОЛОТО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428404-874F-4A34-8FA5-498A3ED394CE}"/>
              </a:ext>
            </a:extLst>
          </p:cNvPr>
          <p:cNvSpPr txBox="1"/>
          <p:nvPr/>
        </p:nvSpPr>
        <p:spPr>
          <a:xfrm>
            <a:off x="608344" y="5344057"/>
            <a:ext cx="92305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отрубали часть от куска золота или серебра и расплачивались за товар.</a:t>
            </a:r>
          </a:p>
        </p:txBody>
      </p:sp>
    </p:spTree>
    <p:extLst>
      <p:ext uri="{BB962C8B-B14F-4D97-AF65-F5344CB8AC3E}">
        <p14:creationId xmlns:p14="http://schemas.microsoft.com/office/powerpoint/2010/main" val="38731776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03F822-1ED3-437B-A742-904ED7123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А ПЕРВЫЕ БУМАЖНЫЕ ДЕНЬГИ ПОЯВИЛИСЬ В КИТАЕ.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97844C5-BA82-419D-A5F6-C77397553E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913" y="2006551"/>
            <a:ext cx="5061255" cy="457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098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360ECEE2-1C5A-4924-9750-73D76413F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942" y="186813"/>
            <a:ext cx="8743060" cy="174358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ещё люди научились использовать </a:t>
            </a:r>
            <a: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деньги. </a:t>
            </a:r>
            <a:br>
              <a:rPr lang="ru-RU" b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хранятся в банке, а для оплаты товаров и услуг есть пластиковые карты.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97EB830-1B5D-4A05-B358-EB828A7BF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393" y="2458065"/>
            <a:ext cx="6936660" cy="397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997554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100</TotalTime>
  <Words>241</Words>
  <Application>Microsoft Office PowerPoint</Application>
  <PresentationFormat>Широкоэкранный</PresentationFormat>
  <Paragraphs>25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Times New Roman</vt:lpstr>
      <vt:lpstr>Trebuchet MS</vt:lpstr>
      <vt:lpstr>Wingdings 3</vt:lpstr>
      <vt:lpstr>YS Text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 ПЕРВЫЕ БУМАЖНЫЕ ДЕНЬГИ ПОЯВИЛИСЬ В КИТАЕ.</vt:lpstr>
      <vt:lpstr>А ещё люди научились использовать электронные деньги.  Они хранятся в банке, а для оплаты товаров и услуг есть пластиковые карты.</vt:lpstr>
      <vt:lpstr>Спасибо 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15</cp:revision>
  <dcterms:created xsi:type="dcterms:W3CDTF">2022-12-12T17:54:08Z</dcterms:created>
  <dcterms:modified xsi:type="dcterms:W3CDTF">2023-02-03T06:59:34Z</dcterms:modified>
</cp:coreProperties>
</file>