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4" r:id="rId19"/>
    <p:sldId id="271" r:id="rId20"/>
    <p:sldId id="275" r:id="rId21"/>
    <p:sldId id="276" r:id="rId22"/>
    <p:sldId id="282" r:id="rId23"/>
    <p:sldId id="283" r:id="rId24"/>
    <p:sldId id="284" r:id="rId25"/>
    <p:sldId id="277" r:id="rId26"/>
    <p:sldId id="278" r:id="rId27"/>
    <p:sldId id="281" r:id="rId28"/>
    <p:sldId id="279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FF8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47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CD52-C5DC-4A82-AC79-F37399CB741B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F3AB-3662-4775-8E16-0367861C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CD52-C5DC-4A82-AC79-F37399CB741B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F3AB-3662-4775-8E16-0367861C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CD52-C5DC-4A82-AC79-F37399CB741B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F3AB-3662-4775-8E16-0367861C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CD52-C5DC-4A82-AC79-F37399CB741B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F3AB-3662-4775-8E16-0367861C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CD52-C5DC-4A82-AC79-F37399CB741B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F3AB-3662-4775-8E16-0367861C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CD52-C5DC-4A82-AC79-F37399CB741B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F3AB-3662-4775-8E16-0367861C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CD52-C5DC-4A82-AC79-F37399CB741B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F3AB-3662-4775-8E16-0367861C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CD52-C5DC-4A82-AC79-F37399CB741B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F3AB-3662-4775-8E16-0367861C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CD52-C5DC-4A82-AC79-F37399CB741B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F3AB-3662-4775-8E16-0367861C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CD52-C5DC-4A82-AC79-F37399CB741B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F3AB-3662-4775-8E16-0367861C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E9CD52-C5DC-4A82-AC79-F37399CB741B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F3AB-3662-4775-8E16-0367861C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E9CD52-C5DC-4A82-AC79-F37399CB741B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DF3AB-3662-4775-8E16-0367861C2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924944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проекта:</a:t>
            </a:r>
            <a:b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АЛАТЫРЬ – </a:t>
            </a:r>
            <a:br>
              <a:rPr lang="ru-RU" sz="7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7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мой городок!</a:t>
            </a:r>
            <a:endParaRPr lang="ru-RU" sz="7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32656"/>
            <a:ext cx="7854696" cy="1752600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МУНИЦИПАЛЬНОЕ БЮДЖЕТНОЕ ДОШКОЛЬНОЕ ОБРАЗОВАТЕЛЬНОЕ УЧРЕЖДЕНИЕ "ДЕТСКИЙ САД №8 "ЗВЕЗДОЧКА«</a:t>
            </a:r>
          </a:p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ГОРОДА АЛАТЫРЯ ЧУВАШСКОЙ РЕСПУБЛИКИ</a:t>
            </a:r>
            <a:endParaRPr lang="ru-RU" sz="2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27784" y="6093296"/>
            <a:ext cx="41034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: Воспитатель Лукина М.И.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/>
              <a:t>Герб и Флаг Алатыря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/>
              <a:t> </a:t>
            </a:r>
            <a:r>
              <a:rPr lang="ru-RU" sz="6400" dirty="0"/>
              <a:t>Герб Алатыря определился и вошёл в обиход в далеком 1780 году, подписала документ </a:t>
            </a:r>
            <a:r>
              <a:rPr lang="ru-RU" sz="6400" i="1" dirty="0"/>
              <a:t>царица Екатерина Вторая</a:t>
            </a:r>
            <a:r>
              <a:rPr lang="ru-RU" sz="6400" dirty="0"/>
              <a:t>, собой герб отображает три золотых колчана, в них большое количество стрел все это происходит на Красном поле, выбор такого символ не случаен, так как жители местности очень хорошо обладали и умели пользоваться данным видом оружия. Развитие герба </a:t>
            </a:r>
            <a:r>
              <a:rPr lang="ru-RU" sz="6400" b="1" dirty="0"/>
              <a:t>города Алатырь</a:t>
            </a:r>
            <a:r>
              <a:rPr lang="ru-RU" sz="6400" dirty="0"/>
              <a:t> также имеет свои временные промежутки, особенно много вариантов изображение герба появилось с распадом Советского Союза в девяностых годах 20 века. Сейчас герб </a:t>
            </a:r>
            <a:r>
              <a:rPr lang="ru-RU" sz="6400" b="1" dirty="0"/>
              <a:t>города Алатырь</a:t>
            </a:r>
            <a:r>
              <a:rPr lang="ru-RU" sz="6400" dirty="0"/>
              <a:t> полностью соответствует первоначальному виду герба, установленному 1780 году, это решение была принято уже наступившим 21 веке в 2010 году. Внешний вид герба имеет в левом верхнем углу квадратный </a:t>
            </a:r>
            <a:r>
              <a:rPr lang="ru-RU" sz="6400" i="1" dirty="0"/>
              <a:t>флаг Чувашии</a:t>
            </a:r>
            <a:r>
              <a:rPr lang="ru-RU" sz="6400" dirty="0"/>
              <a:t>, так как населенный пункт административно относится к Республике Чувашия.  Над гербом нарисована сложенная из кирпичиков золотистого цвета, Что символизирует принадлежность населенного пункта городскому округу.</a:t>
            </a:r>
          </a:p>
          <a:p>
            <a:r>
              <a:rPr lang="ru-RU" sz="6400" dirty="0"/>
              <a:t>Флаг Алатыря изображен на Красно- желтом фоне, под цвета национального флага Чувашской Республики.</a:t>
            </a:r>
          </a:p>
          <a:p>
            <a:r>
              <a:rPr lang="ru-RU" sz="6400" dirty="0"/>
              <a:t>В символике города Алатырь отображены три колчана с множеством стрел, этот символ характеризует связь времен, эпох, говорит о связи нас и наших предков. Всегда во все времена </a:t>
            </a:r>
            <a:r>
              <a:rPr lang="ru-RU" sz="6400" b="1" dirty="0"/>
              <a:t>город Алатырь</a:t>
            </a:r>
            <a:r>
              <a:rPr lang="ru-RU" sz="6400" dirty="0"/>
              <a:t> мог похвастаться единством местного населения. </a:t>
            </a:r>
          </a:p>
          <a:p>
            <a:r>
              <a:rPr lang="ru-RU" sz="6400" dirty="0"/>
              <a:t>Красный цвет на флаге города обозначает благородство справедливость Любовь к Богу и ближнему, олицетворяет мужество храбрость силу и власть. Золотой цвет на флаге показывает, что все богатства Земли русской относится к Солнцу, как источнику духовной жизни человека. Золотой цвет, кроме того, символизирует  мудрость, верность и милосердие</a:t>
            </a:r>
            <a:r>
              <a:rPr lang="ru-RU" sz="6400" dirty="0" smtClean="0"/>
              <a:t>.</a:t>
            </a:r>
            <a:endParaRPr lang="ru-RU" sz="6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ород_Алатырь_00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712968" cy="648072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История Алатыря.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Датой </a:t>
            </a:r>
            <a:r>
              <a:rPr lang="ru-RU" dirty="0"/>
              <a:t>основания города принято считать 16 век, точнее его середину, в одной из летописей упоминания города Алатырь датируется 1552 годом, записи были связаны с третьим походом Ивана 4 Грозного на Казань.</a:t>
            </a:r>
          </a:p>
          <a:p>
            <a:endParaRPr lang="ru-RU" dirty="0"/>
          </a:p>
        </p:txBody>
      </p:sp>
      <p:pic>
        <p:nvPicPr>
          <p:cNvPr id="4" name="Рисунок 3" descr="Город_Алатырь_00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4077072"/>
            <a:ext cx="4104456" cy="259228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39700" prst="cross"/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4525963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/>
              <a:t>Дата образования города принято считать 4 августа 1552 года в этот день царь Иоанн Васильевич на берегу реки Сура дал указания построить рубленую крепость по канонам военного дела того времени, и дал ему название </a:t>
            </a:r>
            <a:r>
              <a:rPr lang="ru-RU" b="1" dirty="0"/>
              <a:t>Алатырь</a:t>
            </a:r>
            <a:r>
              <a:rPr lang="ru-RU" dirty="0"/>
              <a:t> по реке впадающей в </a:t>
            </a:r>
            <a:r>
              <a:rPr lang="ru-RU" i="1" dirty="0"/>
              <a:t>реку Сура</a:t>
            </a:r>
            <a:r>
              <a:rPr lang="ru-RU" dirty="0"/>
              <a:t>. Именно после этого началось развитие города.   </a:t>
            </a:r>
          </a:p>
          <a:p>
            <a:endParaRPr lang="ru-RU" dirty="0"/>
          </a:p>
        </p:txBody>
      </p:sp>
      <p:pic>
        <p:nvPicPr>
          <p:cNvPr id="4" name="Рисунок 3" descr="Город_Алатырь_008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645024"/>
            <a:ext cx="5040560" cy="302433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429000"/>
            <a:ext cx="8424936" cy="3057203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/>
              <a:t>В 1804 году Император Александр 1 подписал указ о развитии плана города Алатырь, впоследствии по данному плану населённый пункт застраивался и развивался.</a:t>
            </a:r>
          </a:p>
          <a:p>
            <a:r>
              <a:rPr lang="ru-RU" dirty="0"/>
              <a:t>В городе Алатырь было возведено два монастыря, они были крупнейшими Православными центрами, относящимся к городу Симбирск, в духовно-просветительском плане.</a:t>
            </a:r>
          </a:p>
          <a:p>
            <a:endParaRPr lang="ru-RU" dirty="0"/>
          </a:p>
        </p:txBody>
      </p:sp>
      <p:pic>
        <p:nvPicPr>
          <p:cNvPr id="4" name="Рисунок 3" descr="http://www.stepan-erzia.ru/bio/catalog/illustrated/images/Alatiirj-Cerkovj-1900-e-SKAN2-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16632"/>
            <a:ext cx="5976663" cy="316835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Город_Алатырь_01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1700808"/>
            <a:ext cx="5078338" cy="476250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3970784" cy="4525963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r>
              <a:rPr lang="ru-RU" dirty="0"/>
              <a:t>Случившийся пожар 4 июля 1906 года, практически до основания уничтожил </a:t>
            </a:r>
            <a:r>
              <a:rPr lang="ru-RU" i="1" u="sng" dirty="0" err="1"/>
              <a:t>Алатырский</a:t>
            </a:r>
            <a:r>
              <a:rPr lang="ru-RU" i="1" u="sng" dirty="0"/>
              <a:t> Свято-Троицкий мужской монастырь</a:t>
            </a:r>
            <a:r>
              <a:rPr lang="ru-RU" dirty="0"/>
              <a:t>, датой образования которого был 1584 год. Случившиеся несчастье уничтожила все строения, храмы. Сейчас монастырь выглядит так: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://img0.liveinternet.ru/images/attach/b/4/104/580/104580904_large_Alatuyr_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60648"/>
            <a:ext cx="4572273" cy="445531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4" name="Содержимое 3" descr="https://ds04.infourok.ru/uploads/ex/0cde/00016c6d-f83fa89f/hello_html_27b805a7.pn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3019090" cy="452596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6" name="Рисунок 5" descr="Город_Алатырь_015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4149080"/>
            <a:ext cx="4122341" cy="246869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/>
              <a:t>Современный город Алатырь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504056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Настоящее время население </a:t>
            </a:r>
            <a:r>
              <a:rPr lang="ru-RU" b="1" dirty="0"/>
              <a:t>города Алатырь </a:t>
            </a:r>
            <a:r>
              <a:rPr lang="ru-RU" dirty="0"/>
              <a:t>снижается в количественном выражении, если на момент распада Советского Союза в городе проживало почти 48000 человек, то в настоящее время эта цифра не превышает 36000 человек, а из 12 общеобразовательных школ остались работать только 8,закрылись музыкальные и художественные школы. Но время идет, и многие моменты меняются к лучшему, возведены спортивные сооружения, построен </a:t>
            </a:r>
            <a:r>
              <a:rPr lang="ru-RU" dirty="0" smtClean="0"/>
              <a:t>спортивно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-оздоровительный </a:t>
            </a:r>
            <a:r>
              <a:rPr lang="ru-RU" dirty="0"/>
              <a:t>центр, </a:t>
            </a:r>
            <a:r>
              <a:rPr lang="ru-RU" dirty="0" smtClean="0"/>
              <a:t>проекты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dirty="0"/>
              <a:t>по увеличению рождаемости 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дают </a:t>
            </a:r>
            <a:r>
              <a:rPr lang="ru-RU" dirty="0"/>
              <a:t>свои, плоды.</a:t>
            </a:r>
          </a:p>
          <a:p>
            <a:endParaRPr lang="ru-RU" dirty="0"/>
          </a:p>
        </p:txBody>
      </p:sp>
      <p:pic>
        <p:nvPicPr>
          <p:cNvPr id="4" name="Рисунок 3" descr="Город_Алатырь_016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4509120"/>
            <a:ext cx="2970213" cy="215557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501008"/>
            <a:ext cx="8219256" cy="3057203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dirty="0"/>
              <a:t>Через населённый пункт проходит железная дорога соединяющая город Казань, город Канаш и город Пензу, из города можно добраться по автомобильной дороге </a:t>
            </a:r>
            <a:r>
              <a:rPr lang="ru-RU" i="1" dirty="0"/>
              <a:t>до города Ядрин</a:t>
            </a:r>
            <a:r>
              <a:rPr lang="ru-RU" dirty="0"/>
              <a:t>, где проходят автотрасса М7 соединяющих Москву и город Уфа, проходящим через многие города расположенные на реке Волга. В населённом действует пять маршрутов автобусов и 11 направлений маршрутных такси. Также выполняется 15 пригородных маршрутов автобусного сообщения и 9 междугородних с крупными городами, как самой Чувашии, так и рядом находящихся областей.</a:t>
            </a:r>
          </a:p>
          <a:p>
            <a:endParaRPr lang="ru-RU" dirty="0"/>
          </a:p>
        </p:txBody>
      </p:sp>
      <p:pic>
        <p:nvPicPr>
          <p:cNvPr id="4" name="Рисунок 3" descr="Город_Алатырь_01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32656"/>
            <a:ext cx="4752528" cy="3096344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/>
              <a:t>Здания и сооружения города Алатырь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/>
              <a:t>Можно выделить несколько исторических зданий </a:t>
            </a:r>
            <a:r>
              <a:rPr lang="ru-RU" b="1" dirty="0"/>
              <a:t>в городе Алатырь</a:t>
            </a:r>
            <a:r>
              <a:rPr lang="ru-RU" dirty="0"/>
              <a:t>, которые имеют неповторимый вид исключительное значение для истории, как самого города, так и Республики Чувашии:</a:t>
            </a:r>
          </a:p>
          <a:p>
            <a:pPr lvl="0">
              <a:buNone/>
            </a:pPr>
            <a:r>
              <a:rPr lang="ru-RU" dirty="0"/>
              <a:t>здание казначейства, построенное в 50-ых годах 19 века,</a:t>
            </a:r>
          </a:p>
          <a:p>
            <a:pPr lvl="0">
              <a:buNone/>
            </a:pPr>
            <a:r>
              <a:rPr lang="ru-RU" dirty="0"/>
              <a:t>дом купца  Попова находится на улице Кирова строение 1 построенный на рубеже 19-20 веков,</a:t>
            </a:r>
          </a:p>
          <a:p>
            <a:pPr lvl="0">
              <a:buNone/>
            </a:pPr>
            <a:r>
              <a:rPr lang="ru-RU" dirty="0"/>
              <a:t>дом купца Антонова расположенный по улице Вершинина 28, даты своего заведения я имеет 1859 год,</a:t>
            </a:r>
          </a:p>
          <a:p>
            <a:pPr lvl="0">
              <a:buNone/>
            </a:pPr>
            <a:r>
              <a:rPr lang="ru-RU" dirty="0"/>
              <a:t>магазин, созданный в стиле модернизма, расположенный по улице Ленина 10 построены в начале 20 века,</a:t>
            </a:r>
          </a:p>
          <a:p>
            <a:pPr lvl="0">
              <a:buNone/>
            </a:pPr>
            <a:r>
              <a:rPr lang="ru-RU" dirty="0"/>
              <a:t>жилое здание купца гильдии Лебедева датируемый 1898 годом постройки,</a:t>
            </a:r>
          </a:p>
          <a:p>
            <a:pPr lvl="0">
              <a:buNone/>
            </a:pPr>
            <a:r>
              <a:rPr lang="ru-RU" dirty="0"/>
              <a:t>возведенная Земская управа, датируемая 40-ыми годами 19 века,</a:t>
            </a:r>
          </a:p>
          <a:p>
            <a:pPr lvl="0">
              <a:buNone/>
            </a:pPr>
            <a:r>
              <a:rPr lang="ru-RU" dirty="0"/>
              <a:t>сооружение дворянского собрания, где с 1912 года работает, кинет кинотеатр </a:t>
            </a:r>
            <a:r>
              <a:rPr lang="ru-RU" dirty="0" err="1"/>
              <a:t>Потэ</a:t>
            </a:r>
            <a:r>
              <a:rPr lang="ru-RU" dirty="0"/>
              <a:t>,</a:t>
            </a:r>
          </a:p>
          <a:p>
            <a:pPr lvl="0">
              <a:buNone/>
            </a:pPr>
            <a:r>
              <a:rPr lang="ru-RU" dirty="0"/>
              <a:t>необычное здание типографии </a:t>
            </a:r>
            <a:r>
              <a:rPr lang="ru-RU" dirty="0" smtClean="0"/>
              <a:t>имени</a:t>
            </a:r>
          </a:p>
          <a:p>
            <a:pPr lvl="0">
              <a:buNone/>
            </a:pPr>
            <a:r>
              <a:rPr lang="ru-RU" dirty="0"/>
              <a:t> </a:t>
            </a:r>
            <a:r>
              <a:rPr lang="ru-RU" dirty="0" smtClean="0"/>
              <a:t>Родионова</a:t>
            </a:r>
            <a:r>
              <a:rPr lang="ru-RU" dirty="0"/>
              <a:t>, которая было возведено в </a:t>
            </a:r>
            <a:endParaRPr lang="ru-RU" dirty="0" smtClean="0"/>
          </a:p>
          <a:p>
            <a:pPr lvl="0">
              <a:buNone/>
            </a:pPr>
            <a:r>
              <a:rPr lang="ru-RU" dirty="0"/>
              <a:t> </a:t>
            </a:r>
            <a:r>
              <a:rPr lang="ru-RU" dirty="0" smtClean="0"/>
              <a:t>       Первую </a:t>
            </a:r>
            <a:r>
              <a:rPr lang="ru-RU" dirty="0"/>
              <a:t>мировую войну,</a:t>
            </a:r>
          </a:p>
          <a:p>
            <a:pPr lvl="0">
              <a:buNone/>
            </a:pPr>
            <a:r>
              <a:rPr lang="ru-RU" dirty="0"/>
              <a:t>необычный дом по улице Ленина,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построенный </a:t>
            </a:r>
            <a:r>
              <a:rPr lang="ru-RU" dirty="0"/>
              <a:t>из дерева представляет </a:t>
            </a:r>
            <a:r>
              <a:rPr lang="ru-RU" dirty="0" smtClean="0"/>
              <a:t> </a:t>
            </a:r>
          </a:p>
          <a:p>
            <a:pPr lvl="0">
              <a:buNone/>
            </a:pPr>
            <a:r>
              <a:rPr lang="ru-RU" dirty="0" smtClean="0"/>
              <a:t>собой </a:t>
            </a:r>
            <a:r>
              <a:rPr lang="ru-RU" dirty="0"/>
              <a:t>памятник деревянного зодчества, 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возведенный </a:t>
            </a:r>
            <a:r>
              <a:rPr lang="ru-RU" dirty="0"/>
              <a:t>в начале 19 века.</a:t>
            </a:r>
          </a:p>
          <a:p>
            <a:endParaRPr lang="ru-RU" dirty="0"/>
          </a:p>
        </p:txBody>
      </p:sp>
      <p:pic>
        <p:nvPicPr>
          <p:cNvPr id="4" name="Рисунок 3" descr="http://www.workshome.ru/images/foto_site_chuv/id-320/%D0%93%D0%BE%D1%80%D0%BE%D0%B4_%D0%90%D0%BB%D0%B0%D1%82%D1%8B%D1%80%D1%8C-1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221088"/>
            <a:ext cx="4824536" cy="244827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ЦЕЛЬ: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Познакомить </a:t>
            </a:r>
            <a:r>
              <a:rPr lang="ru-RU" dirty="0"/>
              <a:t>дошкольников с историческим, культурным, географическим, природно-экологическим своеобразием родного города. </a:t>
            </a:r>
            <a:r>
              <a:rPr lang="ru-RU" b="1" dirty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https://vpoisketurov.ru/800/600/http/www.travellers.ru/img/imbase/commons/thumb/0/05/alatyr05.jpg/683px-alatyr05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038600" cy="353193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8" name="Рисунок 7" descr="Город_Алатырь_025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356992"/>
            <a:ext cx="5076329" cy="324041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2088232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/>
              <a:t>Памятник воинам-землякам, погибшим в годы Великой Отечественной войны 1941-1945 </a:t>
            </a:r>
            <a:r>
              <a:rPr lang="ru-RU" dirty="0" err="1" smtClean="0"/>
              <a:t>гг</a:t>
            </a:r>
            <a:endParaRPr lang="ru-RU" dirty="0"/>
          </a:p>
        </p:txBody>
      </p:sp>
      <p:pic>
        <p:nvPicPr>
          <p:cNvPr id="5" name="Рисунок 4" descr="https://avatars.mds.yandex.net/get-altay/2838749/2a000001724a5a70d4aae69c6e0be5e6d6f5/XXXL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564904"/>
            <a:ext cx="4752528" cy="395873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4" name="Содержимое 3" descr="https://avatars.mds.yandex.net/get-altay/2366463/2a000001724a5a70e6e1231a918f2938b0f2/XXXL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356992"/>
            <a:ext cx="4032448" cy="244827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1900808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r>
              <a:rPr lang="ru-RU" dirty="0"/>
              <a:t>В 2016г., в год российского кино,  в Алатыре был открыт кинотеатр «Космос», расположенный на третьем этаже торгового дома «Лабиринт» . Два кинозала с современным оборудованием, освещением, кондиционерами, рассчитаны на 100 человек (по 50 мест в каждом зале). Кроме кинотеатра на этаже также размещены кафе и развлекательно-игровые центры для детей, торговые точки, которые, безусловно, делают поход в кино семейным отдыхом.   </a:t>
            </a:r>
          </a:p>
          <a:p>
            <a:endParaRPr lang="ru-RU" dirty="0"/>
          </a:p>
        </p:txBody>
      </p:sp>
      <p:pic>
        <p:nvPicPr>
          <p:cNvPr id="4" name="Рисунок 3" descr="http://gov.cap.ru/UserFiles/orgs/GrvId_56/zal_goluboj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429000"/>
            <a:ext cx="5457825" cy="3067050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5" name="Рисунок 4" descr="http://gov.cap.ru/UserFiles/orgs/GrvId_56/zal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276872"/>
            <a:ext cx="4608512" cy="295232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/>
              <a:t> Спортивная инфраструктура        </a:t>
            </a:r>
            <a:endParaRPr lang="ru-RU" dirty="0"/>
          </a:p>
        </p:txBody>
      </p:sp>
      <p:pic>
        <p:nvPicPr>
          <p:cNvPr id="6" name="Содержимое 5" descr="http://files.vm.ru/photo/vecherka/2018/09/doc71y7roz98silxdxphub_800_480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4752528" cy="3096344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7" name="Содержимое 6" descr="http://photos.wikimapia.org/p/00/02/44/90/96_big.jp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4038600" cy="280831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5220072" y="3068960"/>
            <a:ext cx="3635896" cy="276999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Стадион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Спутник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вместимость 1700 человек;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95536" y="5013176"/>
            <a:ext cx="4248472" cy="276999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Стадион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Труд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- вместимость 5000 человек;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/>
              <a:t>«Физкультурно-спортивный комплекс», бассейн 25м., плавание, баскетбол, волейбол, гиревой спорт</a:t>
            </a:r>
            <a:r>
              <a:rPr lang="ru-RU" sz="2800" dirty="0" smtClean="0"/>
              <a:t>;</a:t>
            </a:r>
            <a:endParaRPr lang="ru-RU" sz="2800" dirty="0"/>
          </a:p>
        </p:txBody>
      </p:sp>
      <p:pic>
        <p:nvPicPr>
          <p:cNvPr id="5" name="Содержимое 4" descr="http://old-galatr.cap.ru/HOME/56/album2007/baner2007/07082007--11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8280920" cy="4896544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/>
              <a:t>Личности в истории города Алатырь.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02832" cy="4525963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b="1" dirty="0" err="1" smtClean="0"/>
              <a:t>Алатырская</a:t>
            </a:r>
            <a:r>
              <a:rPr lang="ru-RU" b="1" dirty="0" smtClean="0"/>
              <a:t> </a:t>
            </a:r>
            <a:r>
              <a:rPr lang="ru-RU" b="1" dirty="0"/>
              <a:t>Земля</a:t>
            </a:r>
            <a:r>
              <a:rPr lang="ru-RU" dirty="0"/>
              <a:t> родила множество известных личностей, которая своими действиями дали известность не только себе, но и городу, в их число можно в их число можно включить следующих людей:</a:t>
            </a:r>
          </a:p>
          <a:p>
            <a:pPr lvl="0"/>
            <a:r>
              <a:rPr lang="ru-RU" dirty="0" err="1"/>
              <a:t>Ветвинский</a:t>
            </a:r>
            <a:r>
              <a:rPr lang="ru-RU" dirty="0"/>
              <a:t> Валентин Фёдорович – является Герой Советского Союза, воевавшие в артиллерийских частях во время Второй мировой войны</a:t>
            </a:r>
          </a:p>
          <a:p>
            <a:pPr lvl="0"/>
            <a:r>
              <a:rPr lang="ru-RU" dirty="0"/>
              <a:t>Горшенин Константин Петрович – ставший самым первым генеральным прокурором Советского Союза</a:t>
            </a:r>
          </a:p>
          <a:p>
            <a:endParaRPr lang="ru-RU" dirty="0"/>
          </a:p>
        </p:txBody>
      </p:sp>
      <p:pic>
        <p:nvPicPr>
          <p:cNvPr id="4" name="Рисунок 3" descr="http://fs01.cap.ru/gov17/news/201801/16/vetvinskij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2132856"/>
            <a:ext cx="2952328" cy="3337581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lexey Krylov 1910s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88640"/>
            <a:ext cx="3735320" cy="4525963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788024" y="5041195"/>
            <a:ext cx="3888432" cy="1246495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Крылов Алексей Николаевич – ставший академиком в СССР, известный кораблестроитель и разработчик, и создатель машин и механизмов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s://madeinmordovia.ru/wp-content/uploads/2019/01/Stepan-Erjzja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3672408" cy="446449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395536" y="4941168"/>
            <a:ext cx="4139952" cy="292388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Нефедов Степан Дмитриевич – известный скульптор.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1612776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/>
            <a:r>
              <a:rPr lang="ru-RU" dirty="0" err="1"/>
              <a:t>Судаев</a:t>
            </a:r>
            <a:r>
              <a:rPr lang="ru-RU" dirty="0"/>
              <a:t> Алексей Иванович – создатель продвинутого оружия в Советском Союзе, был удостоен многих сталинских премий, его оружие помогало советским воинам победить во Второй Мировой войне.</a:t>
            </a:r>
          </a:p>
          <a:p>
            <a:endParaRPr lang="ru-RU" dirty="0"/>
          </a:p>
        </p:txBody>
      </p:sp>
      <p:pic>
        <p:nvPicPr>
          <p:cNvPr id="4" name="Рисунок 3" descr="http://alternathistory.com/files/users/user6327/S-G-1-1-Sudaev-0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132856"/>
            <a:ext cx="3936281" cy="4409107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azyrin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3960440" cy="475252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relaxedInset"/>
          </a:sp3d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404664"/>
            <a:ext cx="4824536" cy="1296144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0"/>
            <a:r>
              <a:rPr lang="ru-RU" dirty="0" err="1"/>
              <a:t>Мазырин</a:t>
            </a:r>
            <a:r>
              <a:rPr lang="ru-RU" dirty="0"/>
              <a:t> Виктор Александрович – известный архитектор Советского Союза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95536" y="5518103"/>
            <a:ext cx="8280920" cy="646331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Это неполный список известных людей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города Алатырь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множество других известных личностей проживала и живёт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территории города Алатырь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1143000"/>
          </a:xfrm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внимание!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dirty="0" smtClean="0"/>
              <a:t>Задачи проекта: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lvl="0" fontAlgn="base"/>
            <a:r>
              <a:rPr lang="ru-RU" dirty="0" smtClean="0">
                <a:solidFill>
                  <a:srgbClr val="FF0000"/>
                </a:solidFill>
              </a:rPr>
              <a:t>Формировать </a:t>
            </a:r>
            <a:r>
              <a:rPr lang="ru-RU" dirty="0"/>
              <a:t>представления о достопримечательностях города Алатырь и  основных сведениях по истории города, природе; </a:t>
            </a:r>
          </a:p>
          <a:p>
            <a:pPr lvl="0" fontAlgn="base"/>
            <a:r>
              <a:rPr lang="ru-RU" dirty="0">
                <a:solidFill>
                  <a:srgbClr val="FF0000"/>
                </a:solidFill>
              </a:rPr>
              <a:t>Развивать</a:t>
            </a:r>
            <a:r>
              <a:rPr lang="ru-RU" dirty="0"/>
              <a:t> 	бережное 	отношение 	к 	городу 	и 	его 	природе, 	к  достопримечательностям и культурным ценностям; </a:t>
            </a:r>
          </a:p>
          <a:p>
            <a:r>
              <a:rPr lang="ru-RU" dirty="0"/>
              <a:t> </a:t>
            </a:r>
            <a:r>
              <a:rPr lang="ru-RU" dirty="0">
                <a:solidFill>
                  <a:srgbClr val="FF0000"/>
                </a:solidFill>
              </a:rPr>
              <a:t>Расширять</a:t>
            </a:r>
            <a:r>
              <a:rPr lang="ru-RU" dirty="0"/>
              <a:t> кругозор и обогащать словарный  запас детей терминами родственных отношений; </a:t>
            </a:r>
          </a:p>
          <a:p>
            <a:pPr lvl="0" fontAlgn="base"/>
            <a:r>
              <a:rPr lang="ru-RU" dirty="0">
                <a:solidFill>
                  <a:srgbClr val="FF0000"/>
                </a:solidFill>
              </a:rPr>
              <a:t>Воспитывать</a:t>
            </a:r>
            <a:r>
              <a:rPr lang="ru-RU" dirty="0"/>
              <a:t> чувство гордости за своих земляков; </a:t>
            </a:r>
          </a:p>
          <a:p>
            <a:pPr lvl="0" fontAlgn="base"/>
            <a:r>
              <a:rPr lang="ru-RU" dirty="0">
                <a:solidFill>
                  <a:srgbClr val="FF0000"/>
                </a:solidFill>
              </a:rPr>
              <a:t>Обобщить</a:t>
            </a:r>
            <a:r>
              <a:rPr lang="ru-RU" dirty="0"/>
              <a:t> и систематизировать знания о родном городе.  </a:t>
            </a:r>
          </a:p>
          <a:p>
            <a:pPr lvl="0" fontAlgn="base"/>
            <a:r>
              <a:rPr lang="ru-RU" dirty="0">
                <a:solidFill>
                  <a:srgbClr val="FF0000"/>
                </a:solidFill>
              </a:rPr>
              <a:t>Развивать </a:t>
            </a:r>
            <a:r>
              <a:rPr lang="ru-RU" dirty="0"/>
              <a:t>связную речь детей; обогащать и активизировать словарь детей, учить свободно мыслить, фантазировать.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https://a.d-cd.net/c151019s-960.jpg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6048672" cy="4176464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7504" y="4871445"/>
            <a:ext cx="8784976" cy="1938992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Город Алатырь.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Находится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город Алатырь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в районе Среднего Поволжья, по ходу течения на левом берегу реки Сура, там, где впадает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река Алатырь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Расположился город на территории почти 42,0 км². Центр 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города Алатырь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располагается на возвышенности, отсюда близко расположено место, где две реки объединяются в одну, 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река Сура и река Алатырь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5076056" y="188640"/>
            <a:ext cx="3816424" cy="2160239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ru-RU" sz="2000" dirty="0"/>
              <a:t>На прекрасных берегах двух рек,</a:t>
            </a:r>
          </a:p>
          <a:p>
            <a:r>
              <a:rPr lang="ru-RU" sz="2000" dirty="0"/>
              <a:t>Вдалеке от суеты столичной -</a:t>
            </a:r>
          </a:p>
          <a:p>
            <a:r>
              <a:rPr lang="ru-RU" sz="2000" dirty="0"/>
              <a:t>Ты стоишь, как добрый человек,</a:t>
            </a:r>
          </a:p>
          <a:p>
            <a:r>
              <a:rPr lang="ru-RU" sz="2000" dirty="0"/>
              <a:t>И тебе неведомо двуличье.</a:t>
            </a:r>
          </a:p>
          <a:p>
            <a:pPr>
              <a:buNone/>
            </a:pPr>
            <a:r>
              <a:rPr lang="ru-RU" sz="2000" dirty="0"/>
              <a:t> </a:t>
            </a:r>
          </a:p>
          <a:p>
            <a:r>
              <a:rPr lang="ru-RU" sz="2000" dirty="0"/>
              <a:t>Ты прекрасен, город мой Алатырь!</a:t>
            </a:r>
          </a:p>
          <a:p>
            <a:r>
              <a:rPr lang="ru-RU" sz="2000" dirty="0"/>
              <a:t>И у стен твоих монастырей</a:t>
            </a:r>
          </a:p>
          <a:p>
            <a:r>
              <a:rPr lang="ru-RU" sz="2000" dirty="0"/>
              <a:t>Становлюсь душою я богатый,</a:t>
            </a:r>
          </a:p>
          <a:p>
            <a:r>
              <a:rPr lang="ru-RU" sz="2000" dirty="0"/>
              <a:t>И сливается моя судьба с твоей!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1.wp.com/komanda-k.ru/sites/default/files/Alatyr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3645024"/>
            <a:ext cx="8229600" cy="2952328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67544" y="332656"/>
            <a:ext cx="8424936" cy="3108543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Строительство новых кварталов города осуществлялось в исторической перспективе направлениями на юг и запад. В настоящее время в городе Алатыре большое количество имеет частная застройка,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одно-двух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этажные дома. Но есть два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района Алатыря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где жилые здания имеют многоэтажный тип, это районы: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Стрелка  </a:t>
            </a:r>
          </a:p>
        </p:txBody>
      </p:sp>
      <p:pic>
        <p:nvPicPr>
          <p:cNvPr id="4" name="Содержимое 3" descr="http://photos.wikimapia.org/p/00/01/80/91/60_big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00808"/>
            <a:ext cx="7920880" cy="4896544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87008" cy="922114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и район Западный    </a:t>
            </a:r>
          </a:p>
        </p:txBody>
      </p:sp>
      <p:pic>
        <p:nvPicPr>
          <p:cNvPr id="4" name="Содержимое 3" descr="http://www.workshome.ru/images/foto_site_chuv/id-320/%D0%93%D0%BE%D1%80%D0%BE%D0%B4_%D0%90%D0%BB%D0%B0%D1%82%D1%8B%D1%80%D1%8C-17.jpg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5256584" cy="496855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652120" y="1412776"/>
            <a:ext cx="3275856" cy="4893647"/>
          </a:xfrm>
          <a:prstGeom prst="rect">
            <a:avLst/>
          </a:prstGeom>
          <a:ln>
            <a:headEnd/>
            <a:tailEnd/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они построены в новой части города, почти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окраине Алатыря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Но и в центральной городской черте населённого пункта встречаются многоэтажные здания, рассказывающие много об истории его существования, являясь своеобразной визитной карточкой.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http://photos.wikimapia.org/p/00/03/43/35/14_big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140968"/>
            <a:ext cx="4392488" cy="3456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Содержимое 7" descr="http://photos.wikimapia.org/p/00/03/43/35/18_big.jp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4664"/>
            <a:ext cx="4830688" cy="3888432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9" name="Рисунок 8" descr="Город_Алатырь_00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32656"/>
            <a:ext cx="2736304" cy="2531765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525963"/>
          </a:xfrm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/>
              <a:t>Погодные условия </a:t>
            </a:r>
            <a:r>
              <a:rPr lang="ru-RU" b="1" dirty="0"/>
              <a:t>в районе Алатыря</a:t>
            </a:r>
            <a:r>
              <a:rPr lang="ru-RU" dirty="0"/>
              <a:t> выделяются большим количеством осадков, и относительной прохладой даже в тёплое время года, для данного региона это достаточное количество, чтобы всё росло и зеленело.</a:t>
            </a:r>
          </a:p>
          <a:p>
            <a:r>
              <a:rPr lang="ru-RU" dirty="0"/>
              <a:t> Средняя годовая температура </a:t>
            </a:r>
            <a:r>
              <a:rPr lang="ru-RU" i="1" dirty="0"/>
              <a:t>в Алатыре </a:t>
            </a:r>
            <a:r>
              <a:rPr lang="ru-RU" dirty="0"/>
              <a:t>достигает +5 °C. Наименьшее количество атмосферных осадков выпадает в холодном феврале, а в июле объём осадков доходит до максимума. В наиболее жаркий летний месяц июль средняя температура +19° C, а наиболее холодный это январь, средняя температура в этот промежуток времени −12 °C.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</TotalTime>
  <Words>519</Words>
  <Application>Microsoft Office PowerPoint</Application>
  <PresentationFormat>Экран (4:3)</PresentationFormat>
  <Paragraphs>80</Paragraphs>
  <Slides>29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3" baseType="lpstr">
      <vt:lpstr>Arial</vt:lpstr>
      <vt:lpstr>Calibri</vt:lpstr>
      <vt:lpstr>Times New Roman</vt:lpstr>
      <vt:lpstr>Тема Office</vt:lpstr>
      <vt:lpstr>Тема проекта: АЛАТЫРЬ –  мой городок!</vt:lpstr>
      <vt:lpstr>ЦЕЛЬ: </vt:lpstr>
      <vt:lpstr>Задачи проекта: </vt:lpstr>
      <vt:lpstr>Презентация PowerPoint</vt:lpstr>
      <vt:lpstr>Презентация PowerPoint</vt:lpstr>
      <vt:lpstr>Стрелка  </vt:lpstr>
      <vt:lpstr>и район Западный    </vt:lpstr>
      <vt:lpstr>Презентация PowerPoint</vt:lpstr>
      <vt:lpstr>Презентация PowerPoint</vt:lpstr>
      <vt:lpstr>Герб и Флаг Алатыря.</vt:lpstr>
      <vt:lpstr>Презентация PowerPoint</vt:lpstr>
      <vt:lpstr>История Алатыря.</vt:lpstr>
      <vt:lpstr>Презентация PowerPoint</vt:lpstr>
      <vt:lpstr>Презентация PowerPoint</vt:lpstr>
      <vt:lpstr>Презентация PowerPoint</vt:lpstr>
      <vt:lpstr>Презентация PowerPoint</vt:lpstr>
      <vt:lpstr>Современный город Алатырь.</vt:lpstr>
      <vt:lpstr>Презентация PowerPoint</vt:lpstr>
      <vt:lpstr>Здания и сооружения города Алатырь.</vt:lpstr>
      <vt:lpstr>Презентация PowerPoint</vt:lpstr>
      <vt:lpstr>Памятник воинам-землякам, погибшим в годы Великой Отечественной войны 1941-1945 гг</vt:lpstr>
      <vt:lpstr>Презентация PowerPoint</vt:lpstr>
      <vt:lpstr> Спортивная инфраструктура        </vt:lpstr>
      <vt:lpstr>«Физкультурно-спортивный комплекс», бассейн 25м., плавание, баскетбол, волейбол, гиревой спорт;</vt:lpstr>
      <vt:lpstr>Личности в истории города Алатырь.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 Windows</cp:lastModifiedBy>
  <cp:revision>22</cp:revision>
  <dcterms:created xsi:type="dcterms:W3CDTF">2020-08-30T15:42:24Z</dcterms:created>
  <dcterms:modified xsi:type="dcterms:W3CDTF">2023-02-03T07:40:05Z</dcterms:modified>
</cp:coreProperties>
</file>