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1" r:id="rId6"/>
    <p:sldId id="262" r:id="rId7"/>
    <p:sldId id="268" r:id="rId8"/>
    <p:sldId id="278" r:id="rId9"/>
    <p:sldId id="276" r:id="rId10"/>
    <p:sldId id="269" r:id="rId11"/>
    <p:sldId id="270" r:id="rId12"/>
    <p:sldId id="271" r:id="rId13"/>
    <p:sldId id="279" r:id="rId14"/>
    <p:sldId id="280" r:id="rId15"/>
    <p:sldId id="272" r:id="rId16"/>
    <p:sldId id="273" r:id="rId17"/>
    <p:sldId id="274" r:id="rId18"/>
    <p:sldId id="275" r:id="rId19"/>
    <p:sldId id="277" r:id="rId20"/>
    <p:sldId id="284" r:id="rId21"/>
    <p:sldId id="264" r:id="rId22"/>
    <p:sldId id="281" r:id="rId23"/>
    <p:sldId id="282" r:id="rId24"/>
    <p:sldId id="26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1991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30" autoAdjust="0"/>
    <p:restoredTop sz="94265" autoAdjust="0"/>
  </p:normalViewPr>
  <p:slideViewPr>
    <p:cSldViewPr snapToGrid="0">
      <p:cViewPr varScale="1">
        <p:scale>
          <a:sx n="74" d="100"/>
          <a:sy n="74" d="100"/>
        </p:scale>
        <p:origin x="1018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6E706-0872-4FF7-AC24-34202FB6A50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DE6A6-4CA8-47BA-968E-B31CD00992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014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36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64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5562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970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51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847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6017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80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51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7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3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90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2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65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544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0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3A7696D-8573-42B6-90FB-30F58A867AE6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83E0E7D-B767-46F6-A801-4A387C727A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2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  <p:sldLayoutId id="214748393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71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0840" y="3096594"/>
            <a:ext cx="5882640" cy="32802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3782" y="138545"/>
            <a:ext cx="9767454" cy="2971633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казённое бюджетное дошкольное </a:t>
            </a:r>
            <a:b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общеобразовательное учреждение </a:t>
            </a:r>
            <a:b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МКДОУ №54 комбинированного вида п.Михайловка</a:t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4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br>
              <a:rPr lang="ru-RU" sz="4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«Наши пернатые друзья»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accent2">
                    <a:lumMod val="75000"/>
                  </a:schemeClr>
                </a:solidFill>
              </a:rPr>
              <a:t>для детей группы раннего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3602038"/>
            <a:ext cx="10321637" cy="3255962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pPr algn="r"/>
            <a:endParaRPr lang="ru-RU" dirty="0"/>
          </a:p>
          <a:p>
            <a:pPr algn="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Работу выполнили:</a:t>
            </a:r>
          </a:p>
          <a:p>
            <a:pPr algn="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Воспитатель</a:t>
            </a:r>
          </a:p>
          <a:p>
            <a:pPr algn="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 Федотова. О.А</a:t>
            </a:r>
          </a:p>
          <a:p>
            <a:pPr algn="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Пьянкова.Н.Ю.</a:t>
            </a:r>
          </a:p>
          <a:p>
            <a:endParaRPr lang="ru-RU" sz="15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2022.</a:t>
            </a:r>
          </a:p>
        </p:txBody>
      </p:sp>
    </p:spTree>
    <p:extLst>
      <p:ext uri="{BB962C8B-B14F-4D97-AF65-F5344CB8AC3E}">
        <p14:creationId xmlns:p14="http://schemas.microsoft.com/office/powerpoint/2010/main" val="128019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30777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Игровые занятие по художественно-эстетическому развитию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«Снегирь», «Ягоды для птичек».</a:t>
            </a:r>
          </a:p>
          <a:p>
            <a:pPr algn="ctr"/>
            <a:endParaRPr lang="ru-RU" sz="2800" b="1" i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26" y="2561015"/>
            <a:ext cx="6065520" cy="34118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171" y="2253633"/>
            <a:ext cx="2264974" cy="40266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051" y="2051217"/>
            <a:ext cx="2492692" cy="443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0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Игровые занятие по конструированию «Домик для птички»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2034922"/>
            <a:ext cx="2614613" cy="46482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206" y="2087739"/>
            <a:ext cx="2555193" cy="45425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726" y="2414879"/>
            <a:ext cx="5140620" cy="289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9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Игровые занятие по лепке «Ягоды для птичек»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920240"/>
            <a:ext cx="7376159" cy="48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54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Наблюдение за птицами из окна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 descr="C:\Users\User\AppData\Local\Microsoft\Windows\INetCache\Content.Word\20220118_09500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06" y="2140013"/>
            <a:ext cx="4063294" cy="4046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1207439"/>
            <a:ext cx="2931866" cy="52122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984" y="2707784"/>
            <a:ext cx="4392588" cy="308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5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Игровые занятие «Птичка» Инны Ярославцевой</a:t>
            </a:r>
          </a:p>
        </p:txBody>
      </p:sp>
      <p:pic>
        <p:nvPicPr>
          <p:cNvPr id="4" name="Рисунок 3" descr="C:\Users\Оксана\Downloads\164274659536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720" y="2159066"/>
            <a:ext cx="4251960" cy="4008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Оксана\Desktop\036_original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435" y="2159066"/>
            <a:ext cx="3310890" cy="4008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934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Разучивание пальчиковой гимнастики «Снегири», «Кормушка».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" y="2414879"/>
            <a:ext cx="5100320" cy="3825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20" y="2414879"/>
            <a:ext cx="5501640" cy="370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4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Подвижная игра «Летите воробушки».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0" y="2087880"/>
            <a:ext cx="4734560" cy="3550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87880"/>
            <a:ext cx="4653280" cy="348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2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2.Основной 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Кормушка из подручных материалов.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139950"/>
            <a:ext cx="5579533" cy="4184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6080" y="2139950"/>
            <a:ext cx="3931920" cy="397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33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algn="ctr"/>
            <a:r>
              <a:rPr lang="ru-RU" sz="2800" b="1" i="1" cap="none" spc="0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Работа с родителями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199" y="1453356"/>
            <a:ext cx="3517745" cy="5105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5" y="1403635"/>
            <a:ext cx="4053254" cy="54043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527" y="1453356"/>
            <a:ext cx="3978671" cy="530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9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19" y="1338253"/>
            <a:ext cx="3896243" cy="5194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451" y="1446712"/>
            <a:ext cx="3897630" cy="5196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370" y="1446712"/>
            <a:ext cx="3869572" cy="515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96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268" y="446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553045" y="4093029"/>
            <a:ext cx="11546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i="1" dirty="0">
              <a:solidFill>
                <a:srgbClr val="00B050"/>
              </a:solidFill>
            </a:endParaRPr>
          </a:p>
          <a:p>
            <a:endParaRPr lang="ru-RU" sz="2800" b="1" i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3965" y="481977"/>
            <a:ext cx="5144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Паспорт проекта</a:t>
            </a:r>
            <a:endParaRPr lang="ru-RU" sz="5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326388" y="927687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74451"/>
              </p:ext>
            </p:extLst>
          </p:nvPr>
        </p:nvGraphicFramePr>
        <p:xfrm>
          <a:off x="1939732" y="1441379"/>
          <a:ext cx="8128000" cy="439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2045106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4806159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i="1" dirty="0">
                          <a:solidFill>
                            <a:srgbClr val="FF0000"/>
                          </a:solidFill>
                        </a:rPr>
                        <a:t>Наименование проекта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cap="none" spc="0" dirty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Покормите птиц</a:t>
                      </a:r>
                      <a:r>
                        <a:rPr lang="ru-RU" sz="1800" b="1" i="1" cap="none" spc="0" baseline="0" dirty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</a:rPr>
                        <a:t> зимой</a:t>
                      </a:r>
                      <a:endParaRPr lang="ru-RU" sz="1800" b="1" i="1" cap="none" spc="0" dirty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21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rgbClr val="FF0000"/>
                          </a:solidFill>
                        </a:rPr>
                        <a:t>Тип проекта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rgbClr val="00B050"/>
                          </a:solidFill>
                        </a:rPr>
                        <a:t>информационно – творческий , </a:t>
                      </a:r>
                    </a:p>
                    <a:p>
                      <a:r>
                        <a:rPr lang="ru-RU" b="1" i="1" dirty="0">
                          <a:solidFill>
                            <a:srgbClr val="00B050"/>
                          </a:solidFill>
                        </a:rPr>
                        <a:t>коллективный.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2297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>
                          <a:solidFill>
                            <a:srgbClr val="FF0000"/>
                          </a:solidFill>
                        </a:rPr>
                        <a:t>Участники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>
                          <a:solidFill>
                            <a:srgbClr val="00B050"/>
                          </a:solidFill>
                        </a:rPr>
                        <a:t>дети группы раннего возраста (2-3 года), родители  воспитанников, воспитатели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998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FF0000"/>
                          </a:solidFill>
                        </a:rPr>
                        <a:t>Срок реализации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>
                          <a:solidFill>
                            <a:srgbClr val="00B050"/>
                          </a:solidFill>
                        </a:rPr>
                        <a:t>Долгосрочный</a:t>
                      </a:r>
                      <a:r>
                        <a:rPr lang="ru-RU" sz="1800" b="1" i="1" baseline="0" dirty="0">
                          <a:solidFill>
                            <a:srgbClr val="00B050"/>
                          </a:solidFill>
                        </a:rPr>
                        <a:t> 2 месяца</a:t>
                      </a:r>
                      <a:endParaRPr lang="ru-RU" sz="1800" b="1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211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FF0000"/>
                          </a:solidFill>
                        </a:rPr>
                        <a:t>Форма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dirty="0">
                          <a:solidFill>
                            <a:srgbClr val="00B050"/>
                          </a:solidFill>
                        </a:rPr>
                        <a:t>игровая деятельность, наблюдение, чтение,  и др.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112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rgbClr val="FF0000"/>
                          </a:solidFill>
                        </a:rPr>
                        <a:t>Разработчик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>
                          <a:solidFill>
                            <a:srgbClr val="00B050"/>
                          </a:solidFill>
                        </a:rPr>
                        <a:t>Воспитатель Пьянкова</a:t>
                      </a:r>
                      <a:r>
                        <a:rPr lang="ru-RU" b="1" i="1" baseline="0" dirty="0">
                          <a:solidFill>
                            <a:srgbClr val="00B050"/>
                          </a:solidFill>
                        </a:rPr>
                        <a:t> Наталья Юрьевна, Федотова Оксана Алексеевна.</a:t>
                      </a:r>
                      <a:endParaRPr lang="ru-RU" b="1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954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4854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50"/>
                            </p:stCondLst>
                            <p:childTnLst>
                              <p:par>
                                <p:cTn id="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560"/>
            <a:ext cx="6675120" cy="46634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77965" y="1228725"/>
            <a:ext cx="4491990" cy="646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49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7135" y="0"/>
            <a:ext cx="9890273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Взаимодействие с родителями: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2800" b="1" i="1" cap="none" spc="0" dirty="0">
                <a:ln w="12700">
                  <a:solidFill>
                    <a:schemeClr val="accent1"/>
                  </a:solidFill>
                  <a:prstDash val="solid"/>
                </a:ln>
              </a:rPr>
              <a:t>Информационные </a:t>
            </a:r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</a:rPr>
              <a:t>буклеты</a:t>
            </a:r>
            <a:r>
              <a:rPr lang="ru-RU" sz="2800" b="1" i="1" cap="none" spc="0" dirty="0">
                <a:ln w="12700">
                  <a:solidFill>
                    <a:schemeClr val="accent1"/>
                  </a:solidFill>
                  <a:prstDash val="solid"/>
                </a:ln>
              </a:rPr>
              <a:t> </a:t>
            </a:r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</a:rPr>
              <a:t>на информационном стенде</a:t>
            </a:r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</a:endParaRPr>
          </a:p>
          <a:p>
            <a:pPr marL="514350" indent="-514350" algn="ctr">
              <a:buFont typeface="+mj-lt"/>
              <a:buAutoNum type="arabicPeriod"/>
            </a:pPr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</a:rPr>
              <a:t>Рекомендации для родителей 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</a:rPr>
              <a:t>«Делаем кормушки»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</a:rPr>
              <a:t>3.Консультация для родителей« Как кормить птиц зимой»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281" y="2787613"/>
            <a:ext cx="6829696" cy="393840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78859"/>
            <a:ext cx="3794760" cy="39471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1" y="2787613"/>
            <a:ext cx="5090704" cy="393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976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3177" y="307263"/>
            <a:ext cx="1139952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Итоговый этап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Экологическая игрушка 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«Травянчик»-воробей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77" y="2680546"/>
            <a:ext cx="2751773" cy="4133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0" y="2724573"/>
            <a:ext cx="2998470" cy="41334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471" y="2680546"/>
            <a:ext cx="4116977" cy="422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4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3177" y="307263"/>
            <a:ext cx="113995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Итоговый этап</a:t>
            </a:r>
          </a:p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Кормушки и поделки своими руками.</a:t>
            </a:r>
          </a:p>
        </p:txBody>
      </p:sp>
      <p:pic>
        <p:nvPicPr>
          <p:cNvPr id="4" name="Рисунок 3" descr="C:\Users\Оксана\Downloads\164274624477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55" y="2574042"/>
            <a:ext cx="2560117" cy="35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Оксана\Downloads\164274695207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597" y="3100467"/>
            <a:ext cx="3093403" cy="35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AppData\Local\Microsoft\Windows\INetCache\Content.Word\20220121_16491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783" y="3100467"/>
            <a:ext cx="2857342" cy="354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908" y="2574042"/>
            <a:ext cx="2545691" cy="319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58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261" y="1108364"/>
            <a:ext cx="915354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32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>
        <p15:prstTrans prst="fracture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5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6003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02094" y="1274617"/>
            <a:ext cx="3289906" cy="4281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627717" y="528843"/>
            <a:ext cx="32530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Цель проекта</a:t>
            </a:r>
            <a:r>
              <a:rPr lang="ru-RU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942109" y="1510146"/>
            <a:ext cx="7550728" cy="127461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 </a:t>
            </a:r>
          </a:p>
          <a:p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необходимые условия по формированию первичных представлений о жизни зимующих птиц в нашем посёлке </a:t>
            </a:r>
            <a:endParaRPr lang="ru-RU" sz="2400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>
            <a:off x="928254" y="3034145"/>
            <a:ext cx="7716982" cy="127461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Привлечь внимание детей и их родителей к проблемам сохранения природы. </a:t>
            </a:r>
          </a:p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983673" y="4475017"/>
            <a:ext cx="7661563" cy="127461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Активизировать совместную     </a:t>
            </a:r>
          </a:p>
          <a:p>
            <a:r>
              <a:rPr lang="ru-RU" sz="2800" i="1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 родителей и их дете</a:t>
            </a:r>
            <a:r>
              <a:rPr lang="ru-RU" sz="2800" i="1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800" i="1" dirty="0">
                <a:ln w="0"/>
                <a:solidFill>
                  <a:schemeClr val="accent3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027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31529" y="342900"/>
            <a:ext cx="3922189" cy="2694214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9887" y="3543103"/>
            <a:ext cx="4421357" cy="284137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669715" y="-126269"/>
            <a:ext cx="6063593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i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Задачи</a:t>
            </a:r>
            <a:r>
              <a:rPr lang="ru-RU" sz="4800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:</a:t>
            </a:r>
          </a:p>
          <a:p>
            <a:pPr algn="ctr"/>
            <a:endParaRPr lang="ru-RU" sz="2000" b="1" i="1" cap="none" spc="0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669713" y="688867"/>
            <a:ext cx="6465377" cy="74814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/>
              <a:t>Изучить литературу по теме проекта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669714" y="1690007"/>
            <a:ext cx="6465378" cy="74814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i="1" dirty="0"/>
              <a:t>Формировать у детей познавательный интерес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680168" y="2794957"/>
            <a:ext cx="6465378" cy="74814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Расширять кругозор и обогащать словарный запас детей</a:t>
            </a:r>
            <a:endParaRPr lang="ru-RU" dirty="0"/>
          </a:p>
        </p:txBody>
      </p:sp>
      <p:sp>
        <p:nvSpPr>
          <p:cNvPr id="10" name="Пятиугольник 9"/>
          <p:cNvSpPr/>
          <p:nvPr/>
        </p:nvSpPr>
        <p:spPr>
          <a:xfrm>
            <a:off x="669713" y="3818989"/>
            <a:ext cx="6465378" cy="60460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/>
              <a:t>Обновление ППРС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669713" y="4923939"/>
            <a:ext cx="6465378" cy="74814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Воспитывать заботливое отношение к птицам, желание помогать птицам в трудных зимних условиях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329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3429000"/>
            <a:ext cx="4572000" cy="28575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1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78308" y="0"/>
            <a:ext cx="5552609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40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Ожидаемые результаты:</a:t>
            </a:r>
          </a:p>
        </p:txBody>
      </p:sp>
      <p:sp>
        <p:nvSpPr>
          <p:cNvPr id="8" name="Пятиугольник 7"/>
          <p:cNvSpPr/>
          <p:nvPr/>
        </p:nvSpPr>
        <p:spPr>
          <a:xfrm>
            <a:off x="1636955" y="3892542"/>
            <a:ext cx="8449154" cy="1074809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b="1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Сделать для птиц кормушки</a:t>
            </a:r>
          </a:p>
          <a:p>
            <a:pPr algn="ctr"/>
            <a:endParaRPr lang="ru-RU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1636955" y="2743200"/>
            <a:ext cx="8449154" cy="96557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ln w="0"/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b="1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Экологическая игрушка «</a:t>
            </a:r>
            <a:r>
              <a:rPr lang="ru-RU" b="1" i="1" dirty="0" err="1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Травянчтк</a:t>
            </a:r>
            <a:r>
              <a:rPr lang="ru-RU" b="1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»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Экологическая игрушка к газеты</a:t>
            </a:r>
          </a:p>
          <a:p>
            <a:pPr algn="ctr"/>
            <a:endParaRPr lang="ru-RU" dirty="0"/>
          </a:p>
        </p:txBody>
      </p:sp>
      <p:sp>
        <p:nvSpPr>
          <p:cNvPr id="10" name="Пятиугольник 9"/>
          <p:cNvSpPr/>
          <p:nvPr/>
        </p:nvSpPr>
        <p:spPr>
          <a:xfrm>
            <a:off x="1636955" y="1520705"/>
            <a:ext cx="8449154" cy="1038727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Изготовление птичек совместно с родителями</a:t>
            </a:r>
          </a:p>
          <a:p>
            <a:pPr marL="514350" indent="-514350" algn="just">
              <a:buFont typeface="+mj-lt"/>
              <a:buAutoNum type="arabicPeriod"/>
            </a:pPr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622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Подготовительный этап :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40" y="1884548"/>
            <a:ext cx="6184229" cy="46381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802" y="1884548"/>
            <a:ext cx="3362624" cy="448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Подготовительный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Работа с родителями 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78" y="1791084"/>
            <a:ext cx="3571587" cy="47621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943" y="1847150"/>
            <a:ext cx="3529537" cy="4706050"/>
          </a:xfrm>
          <a:prstGeom prst="rect">
            <a:avLst/>
          </a:prstGeom>
        </p:spPr>
      </p:pic>
      <p:pic>
        <p:nvPicPr>
          <p:cNvPr id="8" name="Рисунок 7" descr="C:\Users\User\Desktop\дет сад\Screenshot_20220116-113543_Gallery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9498" y="1791084"/>
            <a:ext cx="3628596" cy="47621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35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</a:t>
            </a:r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: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Подготовительный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Работа с родителями 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7" name="Рисунок 6" descr="C:\Users\User\Desktop\дет сад\Screenshot_20220116-113516_Gallery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42" r="43" b="19993"/>
          <a:stretch/>
        </p:blipFill>
        <p:spPr bwMode="auto">
          <a:xfrm>
            <a:off x="299957" y="1935481"/>
            <a:ext cx="3362484" cy="4195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esktop\дет сад\IMG-6ce4a39e81fde8c1fbfe9959a2c785c7-V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8" y="1935481"/>
            <a:ext cx="2621281" cy="4195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Оксана\Downloads\164196750725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636" y="2059471"/>
            <a:ext cx="4770120" cy="4071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228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3906" y="99444"/>
            <a:ext cx="11784188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1"/>
                  </a:solidFill>
                  <a:prstDash val="solid"/>
                </a:ln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этапы реализации проекта:</a:t>
            </a:r>
          </a:p>
          <a:p>
            <a:pPr marL="914400" indent="-914400" algn="ctr">
              <a:buFont typeface="+mj-lt"/>
              <a:buAutoNum type="arabicPeriod"/>
            </a:pPr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Подготовительный этап :</a:t>
            </a:r>
          </a:p>
          <a:p>
            <a:pPr algn="ctr"/>
            <a:r>
              <a:rPr lang="ru-RU" sz="28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Работа с родителями </a:t>
            </a:r>
          </a:p>
          <a:p>
            <a:pPr algn="ctr"/>
            <a:endParaRPr lang="ru-RU" sz="2800" b="1" i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370" y="2278474"/>
            <a:ext cx="3274624" cy="4366165"/>
          </a:xfrm>
          <a:prstGeom prst="rect">
            <a:avLst/>
          </a:prstGeom>
        </p:spPr>
      </p:pic>
      <p:pic>
        <p:nvPicPr>
          <p:cNvPr id="7" name="Рисунок 6" descr="C:\Users\User\Desktop\дет сад\20220114_13270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274" y="2164080"/>
            <a:ext cx="6429446" cy="4312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153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871</TotalTime>
  <Words>433</Words>
  <Application>Microsoft Office PowerPoint</Application>
  <PresentationFormat>Широкоэкранный</PresentationFormat>
  <Paragraphs>92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Arial Unicode MS</vt:lpstr>
      <vt:lpstr>Calibri</vt:lpstr>
      <vt:lpstr>Times New Roman</vt:lpstr>
      <vt:lpstr>Tw Cen MT</vt:lpstr>
      <vt:lpstr>Капля</vt:lpstr>
      <vt:lpstr>Муниципальное казённое бюджетное дошкольное  общеобразовательное учреждение  МКДОУ №54 комбинированного вида п.Михайловка  ПРОЕКТ «Наши пернатые друзья» для детей группы раннего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№ 111 г. Нижний Новгород    «Зимующие птицы» гр.раннего возраста</dc:title>
  <dc:creator>Баринова</dc:creator>
  <cp:lastModifiedBy>федотов федя</cp:lastModifiedBy>
  <cp:revision>72</cp:revision>
  <dcterms:created xsi:type="dcterms:W3CDTF">2019-01-19T09:59:21Z</dcterms:created>
  <dcterms:modified xsi:type="dcterms:W3CDTF">2023-02-03T04:29:54Z</dcterms:modified>
</cp:coreProperties>
</file>