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259" r:id="rId4"/>
    <p:sldId id="260" r:id="rId5"/>
    <p:sldId id="261" r:id="rId6"/>
    <p:sldId id="262" r:id="rId7"/>
    <p:sldId id="276" r:id="rId8"/>
    <p:sldId id="285" r:id="rId9"/>
    <p:sldId id="263" r:id="rId10"/>
    <p:sldId id="284" r:id="rId11"/>
    <p:sldId id="266" r:id="rId12"/>
    <p:sldId id="267" r:id="rId13"/>
    <p:sldId id="268" r:id="rId14"/>
    <p:sldId id="269" r:id="rId15"/>
    <p:sldId id="270" r:id="rId16"/>
    <p:sldId id="275" r:id="rId17"/>
    <p:sldId id="277" r:id="rId18"/>
    <p:sldId id="278" r:id="rId19"/>
    <p:sldId id="281" r:id="rId20"/>
    <p:sldId id="283" r:id="rId2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2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3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/>
          </a:p>
        </p:txBody>
      </p:sp>
      <p:sp>
        <p:nvSpPr>
          <p:cNvPr id="211" name="Google Shape;21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2" name="Google Shape;21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                       «Дары осени»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Воронин Костя с мамой Светланой Александровной.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4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/>
          </a:p>
        </p:txBody>
      </p:sp>
      <p:sp>
        <p:nvSpPr>
          <p:cNvPr id="226" name="Google Shape;22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7" name="Google Shape;22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                       «Дары осени»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Воронин Костя с мамой Светланой Александровной.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5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/>
          </a:p>
        </p:txBody>
      </p:sp>
      <p:sp>
        <p:nvSpPr>
          <p:cNvPr id="235" name="Google Shape;23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6" name="Google Shape;23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                       «Дары осени»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Воронин Костя с мамой Светланой Александровной.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                       «Дары осени»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Воронин Костя с мамой Светланой Александровной.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4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4"/>
          <p:cNvSpPr txBox="1"/>
          <p:nvPr/>
        </p:nvSpPr>
        <p:spPr>
          <a:xfrm>
            <a:off x="549481" y="763402"/>
            <a:ext cx="8280400" cy="5539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МАДОУ «Детский сад </a:t>
            </a:r>
            <a:r>
              <a:rPr lang="ru-RU" sz="2400" b="0" i="0" u="none" strike="noStrike" cap="none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Хараасгай</a:t>
            </a:r>
            <a:r>
              <a:rPr lang="ru-RU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»</a:t>
            </a: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2400" b="1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Проект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 i="0" u="none" strike="noStrike" cap="none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</a:t>
            </a:r>
            <a:r>
              <a:rPr lang="en-US" sz="2400" b="1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теме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: «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Пожарная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безопасность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» 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2400" b="1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 первой</a:t>
            </a:r>
            <a:r>
              <a:rPr lang="en-US" sz="2400" b="1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младшей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группе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Эрбээхэй</a:t>
            </a:r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ru-RU" sz="2400" b="1" i="0" u="none" strike="noStrike" cap="none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ru-RU" sz="2400" b="1" i="0" u="none" strike="noStrike" cap="none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ru-RU" sz="2400" b="1" i="0" u="none" strike="noStrike" cap="none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 i="0" u="none" strike="noStrike" cap="none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Подготовил</a:t>
            </a:r>
            <a:r>
              <a:rPr lang="ru-RU" sz="2400" b="1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а</a:t>
            </a:r>
            <a:r>
              <a:rPr lang="en-US" sz="2400" b="1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: </a:t>
            </a:r>
            <a:r>
              <a:rPr lang="en-US" sz="2400" b="1" i="0" u="none" strike="noStrike" cap="none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воспитател</a:t>
            </a:r>
            <a:r>
              <a:rPr lang="ru-RU" sz="2400" b="1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ь Никифорова С.В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lang="ru-RU" sz="1800" b="1" i="0" u="none" strike="noStrike" cap="none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357;p40" descr="img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0125" y="0"/>
            <a:ext cx="9580727" cy="1417637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«Мы пожарники»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Кошкин дом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8"/>
          <a:stretch/>
        </p:blipFill>
        <p:spPr>
          <a:xfrm>
            <a:off x="4339988" y="1417637"/>
            <a:ext cx="4332728" cy="36821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328" y="1417637"/>
            <a:ext cx="3433333" cy="368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373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4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4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4" descr="https://fsd.multiurok.ru/html/2017/05/11/s_59149166549ae/img1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" name="Google Shape;196;p24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2400" b="0" i="0" u="none" dirty="0" err="1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Диалоги</a:t>
            </a:r>
            <a:r>
              <a:rPr lang="en-US" sz="2400" b="0" i="0" u="none" dirty="0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телефону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b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</a:br>
            <a:r>
              <a:rPr lang="ru-RU" sz="2400" b="0" i="0" u="none" dirty="0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«</a:t>
            </a:r>
            <a:r>
              <a:rPr lang="en-US" sz="2400" b="0" i="0" u="none" dirty="0" err="1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вызов</a:t>
            </a:r>
            <a:r>
              <a:rPr lang="en-US" sz="2400" b="0" i="0" u="none" dirty="0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на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»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" name="Google Shape;198;p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Игровая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задача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: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научить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детей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правильно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набирать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номер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телефону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Дать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знания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что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говорить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когда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звонишь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в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экстренную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службу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(-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свое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имя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где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случилось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что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случилось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кому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требуется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помощь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).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Закрепить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номер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вызова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экстренных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служб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  <a:endParaRPr sz="2000" b="1" i="0" u="none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0543" y="3154192"/>
            <a:ext cx="4181326" cy="3135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25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Загадки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и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пословицы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пожарной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безопасности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" name="Google Shape;207;p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Цели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: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Познакомить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детей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с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мудростью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русского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народа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–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пословицами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и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поговорками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Развивать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у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детей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память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мышление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;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речь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воображение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Развивать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умение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через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фольклор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запомнить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правила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пожарной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безопасности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</p:txBody>
      </p:sp>
      <p:pic>
        <p:nvPicPr>
          <p:cNvPr id="208" name="Google Shape;208;p25" descr="i?id=6984e517566e4b05f41f14130e93b90f&amp;n=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86050" y="3429000"/>
            <a:ext cx="377190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6" descr="https://ds05.infourok.ru/uploads/ex/0ec1/0005c798-6aad70b6/img14.jpg"/>
          <p:cNvSpPr txBox="1"/>
          <p:nvPr/>
        </p:nvSpPr>
        <p:spPr>
          <a:xfrm>
            <a:off x="155575" y="46037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6" descr="https://ds05.infourok.ru/uploads/ex/0ec1/0005c798-6aad70b6/img14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6" descr="https://ds05.infourok.ru/uploads/ex/0ec1/0005c798-6aad70b6/img14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6" descr="file:///C:/Documents%20and%20Settings/%D0%90%D0%B4%D0%BC%D0%B8%D0%BD/%D0%A0%D0%B0%D0%B1%D0%BE%D1%87%D0%B8%D0%B9%20%D1%81%D1%82%D0%BE%D0%BB/11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6" descr="img14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6" descr="img14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6" descr="https://ds05.infourok.ru/uploads/ex/0ec1/0005c798-6aad70b6/img14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6" descr="https://ds05.infourok.ru/uploads/ex/0ec1/0005c798-6aad70b6/img14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26" descr="img14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3" name="Google Shape;223;p26" descr="img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7" descr="img3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27" descr="img3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7" descr="img3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p27" descr="img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28" descr="photography_close-up-flame--01_10-1024x7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" name="Google Shape;240;p28" descr="http://900igr.net/up/datas/186714/014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3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33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33" descr="https://fsd.multiurok.ru/html/2017/05/11/s_59149166549ae/img1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9" name="Google Shape;279;p33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3"/>
          <p:cNvSpPr txBox="1">
            <a:spLocks noGrp="1"/>
          </p:cNvSpPr>
          <p:nvPr>
            <p:ph type="title" idx="4294967295"/>
          </p:nvPr>
        </p:nvSpPr>
        <p:spPr>
          <a:xfrm>
            <a:off x="457200" y="274637"/>
            <a:ext cx="8686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2400" b="0" i="0" u="none" strike="noStrike" cap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Аппликация</a:t>
            </a:r>
            <a:r>
              <a:rPr lang="en-US" sz="2400" b="0" i="0" u="none" strike="noStrike" cap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</a:t>
            </a:r>
            <a:r>
              <a:rPr lang="en-US" sz="2400" b="0" i="0" u="none" strike="noStrike" cap="none" dirty="0" err="1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ожарн</a:t>
            </a:r>
            <a:r>
              <a:rPr lang="ru-RU" sz="2400" b="0" i="0" u="none" strike="noStrike" cap="none" dirty="0" err="1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ая</a:t>
            </a:r>
            <a:r>
              <a:rPr lang="en-US" sz="2400" b="0" i="0" u="none" strike="noStrike" cap="none" dirty="0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strike="noStrike" cap="none" dirty="0" err="1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машин</a:t>
            </a:r>
            <a:r>
              <a:rPr lang="ru-RU" sz="2400" b="0" i="0" u="none" strike="noStrike" cap="none" dirty="0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а</a:t>
            </a:r>
            <a:r>
              <a:rPr lang="en-US" sz="2400" b="0" i="0" u="none" strike="noStrike" cap="none" dirty="0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»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3" name="Google Shape;283;p33"/>
          <p:cNvSpPr txBox="1">
            <a:spLocks noGrp="1"/>
          </p:cNvSpPr>
          <p:nvPr>
            <p:ph type="body" idx="4294967295"/>
          </p:nvPr>
        </p:nvSpPr>
        <p:spPr>
          <a:xfrm>
            <a:off x="468312" y="1628775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Цель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:</a:t>
            </a:r>
            <a:b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</a:b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-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Формировать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представление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о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пожарной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безопасности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  <a:b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</a:b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-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Формировать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знания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детей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о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безопасном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поведении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и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обращению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с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опасными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предметами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934" y="3023153"/>
            <a:ext cx="3798666" cy="2849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599" y="3023153"/>
            <a:ext cx="3798667" cy="284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5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35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35" descr="https://fsd.multiurok.ru/html/2017/05/11/s_59149166549ae/img1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4" name="Google Shape;304;p35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Раскрашивание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огнетушителя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6" name="Google Shape;306;p35"/>
          <p:cNvSpPr txBox="1">
            <a:spLocks noGrp="1"/>
          </p:cNvSpPr>
          <p:nvPr>
            <p:ph type="body" idx="1"/>
          </p:nvPr>
        </p:nvSpPr>
        <p:spPr>
          <a:xfrm>
            <a:off x="457200" y="1091821"/>
            <a:ext cx="8229600" cy="5034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Систематизировать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знания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детей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о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правилах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пожарной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безопасности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Развивать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чувство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ответственности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уважения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к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работе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пожарных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Воспитывать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интерес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к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познанию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окружающего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через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рисование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Воспитывать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аккуратность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в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раскрашивании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цветными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карандашами</a:t>
            </a:r>
            <a:r>
              <a:rPr lang="en-US" sz="2000" b="0" i="0" u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  <a:endParaRPr lang="ru-RU" sz="2000" b="0" i="0" u="none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красный цвет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8442" y="2976941"/>
            <a:ext cx="3862316" cy="31492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6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36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36" descr="https://fsd.multiurok.ru/html/2017/05/11/s_59149166549ae/img1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7" name="Google Shape;317;p36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Дидактическая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игра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b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</a:b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«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Какая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из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машин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пожарная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?»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9" name="Google Shape;319;p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Цель</a:t>
            </a:r>
            <a:r>
              <a:rPr lang="en-US" sz="2000" b="0" i="0" u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:</a:t>
            </a:r>
            <a:endParaRPr lang="ru-RU" sz="2000" b="0" i="0" u="none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b="0" i="0" u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Расширить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знания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детей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о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правилах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пожарной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безопасности</a:t>
            </a:r>
            <a:r>
              <a:rPr lang="en-US" sz="2000" b="0" i="0" u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  <a:endParaRPr lang="ru-RU" sz="2000" b="0" i="0" u="none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 b="0" i="0" u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ru-RU" sz="2000" b="0" i="0" u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-</a:t>
            </a:r>
            <a:r>
              <a:rPr lang="en-US" sz="2000" b="0" i="0" u="none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Рассказать</a:t>
            </a:r>
            <a:r>
              <a:rPr lang="en-US" sz="2000" b="0" i="0" u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назначении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пожарной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машины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уметь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различать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ее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среди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других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951" y="3276600"/>
            <a:ext cx="3799416" cy="28495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9638" y="3276600"/>
            <a:ext cx="2782178" cy="2849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Google Shape;349;p39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Взаимодействие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с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родителями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1" name="Google Shape;351;p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Памятки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о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правилах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пожарной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безопасности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Консультация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для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родителей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пожарной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безопасности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/>
          <p:nvPr/>
        </p:nvSpPr>
        <p:spPr>
          <a:xfrm flipH="1">
            <a:off x="4646612" y="5013325"/>
            <a:ext cx="367506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</a:t>
            </a:r>
            <a:endParaRPr/>
          </a:p>
        </p:txBody>
      </p:sp>
      <p:pic>
        <p:nvPicPr>
          <p:cNvPr id="112" name="Google Shape;112;p16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2400" b="0" i="0" u="none" dirty="0">
                <a:solidFill>
                  <a:schemeClr val="dk2"/>
                </a:solidFill>
                <a:sym typeface="Arial"/>
              </a:rPr>
              <a:t>«</a:t>
            </a:r>
            <a:r>
              <a:rPr lang="en-US" sz="2400" b="0" i="0" u="none" dirty="0" err="1">
                <a:solidFill>
                  <a:schemeClr val="dk2"/>
                </a:solidFill>
                <a:sym typeface="Arial"/>
              </a:rPr>
              <a:t>Пожарная</a:t>
            </a:r>
            <a:r>
              <a:rPr lang="en-US" sz="2400" b="0" i="0" u="none" dirty="0">
                <a:solidFill>
                  <a:schemeClr val="dk2"/>
                </a:solidFill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sym typeface="Arial"/>
              </a:rPr>
              <a:t>безопасность</a:t>
            </a:r>
            <a:r>
              <a:rPr lang="en-US" sz="2400" b="0" i="0" u="none" dirty="0">
                <a:solidFill>
                  <a:schemeClr val="dk2"/>
                </a:solidFill>
                <a:sym typeface="Arial"/>
              </a:rPr>
              <a:t>»</a:t>
            </a:r>
            <a:endParaRPr sz="2400" dirty="0"/>
          </a:p>
        </p:txBody>
      </p:sp>
      <p:sp>
        <p:nvSpPr>
          <p:cNvPr id="114" name="Google Shape;114;p16"/>
          <p:cNvSpPr txBox="1">
            <a:spLocks noGrp="1"/>
          </p:cNvSpPr>
          <p:nvPr>
            <p:ph type="body" idx="1"/>
          </p:nvPr>
        </p:nvSpPr>
        <p:spPr>
          <a:xfrm>
            <a:off x="611187" y="1037230"/>
            <a:ext cx="8229600" cy="5820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000" b="0" i="0" u="none" dirty="0" smtClean="0">
                <a:solidFill>
                  <a:schemeClr val="dk1"/>
                </a:solidFill>
                <a:sym typeface="Arial"/>
              </a:rPr>
              <a:t> </a:t>
            </a:r>
            <a:r>
              <a:rPr lang="ru-RU" sz="2000" b="1" dirty="0" smtClean="0"/>
              <a:t>Цель </a:t>
            </a:r>
            <a:r>
              <a:rPr lang="ru-RU" sz="2000" b="1" dirty="0"/>
              <a:t>проекта</a:t>
            </a:r>
            <a:r>
              <a:rPr lang="ru-RU" sz="2000" b="1" dirty="0" smtClean="0"/>
              <a:t>:</a:t>
            </a:r>
          </a:p>
          <a:p>
            <a:pPr marL="114300" indent="0">
              <a:buNone/>
            </a:pPr>
            <a:r>
              <a:rPr lang="ru-RU" sz="2000" b="1" dirty="0" smtClean="0"/>
              <a:t>-</a:t>
            </a:r>
            <a:r>
              <a:rPr lang="ru-RU" sz="2000" dirty="0" smtClean="0"/>
              <a:t> </a:t>
            </a:r>
            <a:r>
              <a:rPr lang="ru-RU" sz="2000" dirty="0"/>
              <a:t>Ознакомление детей с профессией пожарного</a:t>
            </a:r>
          </a:p>
          <a:p>
            <a:pPr marL="114300" indent="0">
              <a:buNone/>
            </a:pPr>
            <a:r>
              <a:rPr lang="ru-RU" sz="2000" dirty="0" smtClean="0"/>
              <a:t>- Ознакомление  </a:t>
            </a:r>
            <a:r>
              <a:rPr lang="ru-RU" sz="2000" dirty="0"/>
              <a:t>с основами пожарной безопасности </a:t>
            </a:r>
          </a:p>
          <a:p>
            <a:pPr marL="114300" indent="0">
              <a:buNone/>
            </a:pPr>
            <a:r>
              <a:rPr lang="ru-RU" sz="2000" dirty="0" smtClean="0"/>
              <a:t>-Создание </a:t>
            </a:r>
            <a:r>
              <a:rPr lang="ru-RU" sz="2000" dirty="0"/>
              <a:t>условий для усвоения и закрепления представлений детей о правилах пожарной  безопасности </a:t>
            </a:r>
          </a:p>
          <a:p>
            <a:r>
              <a:rPr lang="ru-RU" sz="2000" b="1" dirty="0" smtClean="0"/>
              <a:t>Задачи </a:t>
            </a:r>
            <a:r>
              <a:rPr lang="ru-RU" sz="2000" b="1" dirty="0"/>
              <a:t>проекта: </a:t>
            </a:r>
          </a:p>
          <a:p>
            <a:pPr marL="114300" indent="0">
              <a:buNone/>
            </a:pPr>
            <a:r>
              <a:rPr lang="ru-RU" sz="2000" dirty="0" smtClean="0"/>
              <a:t>-Познакомить </a:t>
            </a:r>
            <a:r>
              <a:rPr lang="ru-RU" sz="2000" dirty="0"/>
              <a:t>с профессией пожарного, с предметами пожаротушения</a:t>
            </a:r>
          </a:p>
          <a:p>
            <a:pPr marL="114300" lvl="0" indent="0">
              <a:buNone/>
            </a:pPr>
            <a:r>
              <a:rPr lang="ru-RU" sz="2000" dirty="0"/>
              <a:t>-</a:t>
            </a:r>
            <a:r>
              <a:rPr lang="ru-RU" sz="2000" dirty="0" smtClean="0"/>
              <a:t>Уточнить</a:t>
            </a:r>
            <a:r>
              <a:rPr lang="ru-RU" sz="2000" dirty="0"/>
              <a:t>, систематизировать и углубить знания детей о правилах пожарной безопасности, формировать привычки их соблюдения; </a:t>
            </a:r>
          </a:p>
          <a:p>
            <a:pPr marL="114300" lvl="0" indent="0">
              <a:buNone/>
            </a:pPr>
            <a:r>
              <a:rPr lang="ru-RU" sz="2000" dirty="0" smtClean="0"/>
              <a:t>-Дать </a:t>
            </a:r>
            <a:r>
              <a:rPr lang="ru-RU" sz="2000" dirty="0"/>
              <a:t>представление о том, от чего случается пожар. </a:t>
            </a:r>
          </a:p>
          <a:p>
            <a:pPr marL="114300" lvl="0" indent="0">
              <a:buNone/>
            </a:pPr>
            <a:r>
              <a:rPr lang="ru-RU" sz="2000" dirty="0" smtClean="0"/>
              <a:t>-Привлечь </a:t>
            </a:r>
            <a:r>
              <a:rPr lang="ru-RU" sz="2000" dirty="0"/>
              <a:t>внимание родителей к данному вопросу и участию в проекте; </a:t>
            </a:r>
          </a:p>
          <a:p>
            <a:pPr marL="114300" lvl="0" indent="0">
              <a:buNone/>
            </a:pPr>
            <a:r>
              <a:rPr lang="ru-RU" sz="2000" dirty="0" smtClean="0"/>
              <a:t>-Формировать чувства ответственности за свои поступки и личное отношение к соблюдению и нарушению правил пожарной безопасности;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" name="Google Shape;364;p41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41"/>
          <p:cNvSpPr txBox="1"/>
          <p:nvPr/>
        </p:nvSpPr>
        <p:spPr>
          <a:xfrm>
            <a:off x="1692275" y="1125537"/>
            <a:ext cx="65532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</a:pPr>
            <a:r>
              <a:rPr lang="en-US" sz="5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СПАСИБО </a:t>
            </a:r>
            <a:br>
              <a:rPr lang="en-US" sz="5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</a:br>
            <a:r>
              <a:rPr lang="en-US" sz="5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ЗА ВНИМАНИЕ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6" name="Google Shape;366;p41" descr="&amp;Scy;&amp;ucy;&amp;lcy;&amp;iecy;&amp;jcy;&amp;mcy;&amp;acy;&amp;ncy;-&amp;Scy;&amp;tcy;&amp;acy;&amp;lcy;&amp;softcy;&amp;scy;&amp;kcy;&amp;icy;&amp;jcy; &amp;rcy;&amp;acy;&amp;jcy;&amp;ocy;&amp;ncy;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59112" y="3141662"/>
            <a:ext cx="3529012" cy="25288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7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7" descr="https://fsd.multiurok.ru/html/2017/05/11/s_59149166549ae/img1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17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ru-RU" sz="2400" b="0" i="0" u="none" dirty="0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Беседа </a:t>
            </a:r>
            <a:r>
              <a:rPr lang="en-US" sz="2400" b="0" i="0" u="none" dirty="0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«О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правилах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важных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–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пожаробезопасных</a:t>
            </a:r>
            <a:r>
              <a:rPr lang="en-US" sz="2400" b="0" i="0" u="none" dirty="0">
                <a:solidFill>
                  <a:schemeClr val="dk2"/>
                </a:solidFill>
                <a:sym typeface="Arial"/>
              </a:rPr>
              <a:t>»</a:t>
            </a:r>
            <a:endParaRPr sz="2400" dirty="0"/>
          </a:p>
        </p:txBody>
      </p:sp>
      <p:sp>
        <p:nvSpPr>
          <p:cNvPr id="124" name="Google Shape;124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ru-RU" sz="2000" b="0" i="0" u="none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      </a:t>
            </a:r>
            <a:r>
              <a:rPr lang="en-US" sz="2000" b="0" i="0" u="none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Цели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: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познакомить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с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профессией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пожарного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развивать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понимание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того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что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соблюдение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правил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пожарной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безопасности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обязательно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всегда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и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везде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915" y="2846439"/>
            <a:ext cx="4616381" cy="34622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8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8" descr="https://fsd.multiurok.ru/html/2017/05/11/s_59149166549ae/img1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18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2400" b="0" i="0" u="none" dirty="0" err="1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Служба</a:t>
            </a:r>
            <a:r>
              <a:rPr lang="en-US" sz="2400" b="0" i="0" u="none" dirty="0" smtClean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безопасности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Google Shape;136;p18"/>
          <p:cNvSpPr txBox="1">
            <a:spLocks noGrp="1"/>
          </p:cNvSpPr>
          <p:nvPr>
            <p:ph type="body" idx="1"/>
          </p:nvPr>
        </p:nvSpPr>
        <p:spPr>
          <a:xfrm>
            <a:off x="457200" y="1282890"/>
            <a:ext cx="8229600" cy="4843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Цели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: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познакомить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детей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со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службами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безопасности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для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чего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они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нужны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куда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обращаться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за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помощью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в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случае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возникновения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пожара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как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действовать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во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время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sym typeface="Arial"/>
              </a:rPr>
              <a:t>пожара</a:t>
            </a:r>
            <a:r>
              <a:rPr lang="en-US" sz="2000" b="0" i="0" u="none" dirty="0">
                <a:solidFill>
                  <a:schemeClr val="dk1"/>
                </a:solidFill>
                <a:sym typeface="Arial"/>
              </a:rPr>
              <a:t>.</a:t>
            </a:r>
            <a:endParaRPr sz="2000"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000" b="0" i="0" u="none" dirty="0">
              <a:solidFill>
                <a:schemeClr val="dk1"/>
              </a:solidFill>
              <a:sym typeface="Arial"/>
            </a:endParaRPr>
          </a:p>
        </p:txBody>
      </p:sp>
      <p:pic>
        <p:nvPicPr>
          <p:cNvPr id="138" name="Google Shape;138;p18" descr="i?id=acf0efd4ffda942e924f30734bc64077&amp;n=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49875" y="2847240"/>
            <a:ext cx="3336925" cy="333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24" y="3000375"/>
            <a:ext cx="4100051" cy="3075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9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9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9" descr="https://fsd.multiurok.ru/html/2017/05/11/s_59149166549ae/img1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" name="Google Shape;146;p19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Чтение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сказки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«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Кошкин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дом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»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Google Shape;148;p19"/>
          <p:cNvSpPr txBox="1">
            <a:spLocks noGrp="1"/>
          </p:cNvSpPr>
          <p:nvPr>
            <p:ph type="body" idx="1"/>
          </p:nvPr>
        </p:nvSpPr>
        <p:spPr>
          <a:xfrm>
            <a:off x="457200" y="1119116"/>
            <a:ext cx="8229600" cy="500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Цель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: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Закреплять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знания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детей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о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безопасности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через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чтение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отрывка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произведения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«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Кошкин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дом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».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051" y="2012258"/>
            <a:ext cx="5973097" cy="44798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0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20" descr="https://fsd.multiurok.ru/html/2017/05/11/s_59149166549ae/img1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20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Беседа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/>
            </a:r>
            <a:b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</a:b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«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Спички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детям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не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игрушки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»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Google Shape;159;p20"/>
          <p:cNvSpPr txBox="1">
            <a:spLocks noGrp="1"/>
          </p:cNvSpPr>
          <p:nvPr>
            <p:ph type="body" idx="1"/>
          </p:nvPr>
        </p:nvSpPr>
        <p:spPr>
          <a:xfrm>
            <a:off x="468312" y="1628775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Формировать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представление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о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том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что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спичками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могут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пользоваться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только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взрослые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Объяснять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какой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вред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приносят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игры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со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спичками</a:t>
            </a:r>
            <a:r>
              <a:rPr lang="en-US" sz="2000" b="0" i="0" u="none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0" name="Google Shape;160;p20" descr="i?id=a6800bdbdce4e2fbab0d460ac3cabf7a&amp;n=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850" y="3068637"/>
            <a:ext cx="4953000" cy="2786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0" descr="Пожарная безопасность для детей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03800" y="3357562"/>
            <a:ext cx="2857500" cy="2214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4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34" descr="img1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34" descr="https://fsd.multiurok.ru/html/2017/05/11/s_59149166549ae/img1.jpg"/>
          <p:cNvSpPr txBox="1"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2" name="Google Shape;292;p34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7042245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34"/>
          <p:cNvSpPr txBox="1">
            <a:spLocks noGrp="1"/>
          </p:cNvSpPr>
          <p:nvPr>
            <p:ph type="title"/>
          </p:nvPr>
        </p:nvSpPr>
        <p:spPr>
          <a:xfrm>
            <a:off x="468312" y="2603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2400" b="0" i="0" u="none" dirty="0" err="1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Рисование</a:t>
            </a:r>
            <a: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: </a:t>
            </a:r>
            <a:br>
              <a:rPr lang="en-US" sz="2400" b="0" i="0" u="none" dirty="0">
                <a:solidFill>
                  <a:schemeClr val="dk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«Огонь добрый и злой»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4" name="Google Shape;294;p34"/>
          <p:cNvSpPr txBox="1">
            <a:spLocks noGrp="1"/>
          </p:cNvSpPr>
          <p:nvPr>
            <p:ph type="body" idx="1"/>
          </p:nvPr>
        </p:nvSpPr>
        <p:spPr>
          <a:xfrm>
            <a:off x="468312" y="1403351"/>
            <a:ext cx="8552858" cy="187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>
              <a:spcBef>
                <a:spcPts val="0"/>
              </a:spcBef>
              <a:buSzPts val="2400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Формирование у  детей представления о том, какой бывает огонь, о том, какое значение он имеет в жизни людей.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6" y="2339976"/>
            <a:ext cx="3107010" cy="41426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301" y="2339976"/>
            <a:ext cx="3103686" cy="4138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101;p15" descr="img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развитие(лепка)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«Пожарная лестница»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12" y="2129051"/>
            <a:ext cx="4339988" cy="32549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414" y="2129051"/>
            <a:ext cx="4339988" cy="325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26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1" descr="im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417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«Предметы пожаротушения»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" name="Google Shape;168;p21"/>
          <p:cNvSpPr txBox="1">
            <a:spLocks noGrp="1"/>
          </p:cNvSpPr>
          <p:nvPr>
            <p:ph type="body" idx="1"/>
          </p:nvPr>
        </p:nvSpPr>
        <p:spPr>
          <a:xfrm>
            <a:off x="500062" y="805218"/>
            <a:ext cx="8229600" cy="5292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90500" algn="ctr">
              <a:spcBef>
                <a:spcPts val="480"/>
              </a:spcBef>
              <a:buSzPts val="2400"/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Ознакомление  детей с предметами пожаротушения, формирование представлений об использовании их при пожаротушение</a:t>
            </a:r>
            <a:endParaRPr sz="2000" b="0" i="0" u="none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2260" y="2326078"/>
            <a:ext cx="4831307" cy="3623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498</Words>
  <Application>Microsoft Office PowerPoint</Application>
  <PresentationFormat>Экран (4:3)</PresentationFormat>
  <Paragraphs>76</Paragraphs>
  <Slides>20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Times New Roman</vt:lpstr>
      <vt:lpstr>Оформление по умолчанию</vt:lpstr>
      <vt:lpstr>Презентация PowerPoint</vt:lpstr>
      <vt:lpstr>«Пожарная безопасность»</vt:lpstr>
      <vt:lpstr>Беседа «О правилах важных – пожаробезопасных»</vt:lpstr>
      <vt:lpstr>Служба безопасности</vt:lpstr>
      <vt:lpstr>Чтение сказки «Кошкин дом»</vt:lpstr>
      <vt:lpstr>Беседа  «Спички детям не игрушки»</vt:lpstr>
      <vt:lpstr>Рисование:  Тема «Огонь добрый и злой»</vt:lpstr>
      <vt:lpstr>Художественно-эстетическое развитие(лепка)  Тема «Пожарная лестница»</vt:lpstr>
      <vt:lpstr>Тема «Предметы пожаротушения» </vt:lpstr>
      <vt:lpstr>Тема «Мы пожарники» Сюжетно-ролевая игра Кошкин дом</vt:lpstr>
      <vt:lpstr>Диалоги по телефону  «вызов на пожар»</vt:lpstr>
      <vt:lpstr>Загадки и пословицы по пожарной безопасности </vt:lpstr>
      <vt:lpstr>Презентация PowerPoint</vt:lpstr>
      <vt:lpstr>Презентация PowerPoint</vt:lpstr>
      <vt:lpstr>Презентация PowerPoint</vt:lpstr>
      <vt:lpstr>Аппликация «Пожарная машина»</vt:lpstr>
      <vt:lpstr>Раскрашивание огнетушителя</vt:lpstr>
      <vt:lpstr>Дидактическая игра  «Какая из машин пожарная?»</vt:lpstr>
      <vt:lpstr>Взаимодействие с родителями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Василий</dc:creator>
  <cp:lastModifiedBy>Василий</cp:lastModifiedBy>
  <cp:revision>21</cp:revision>
  <dcterms:modified xsi:type="dcterms:W3CDTF">2023-02-03T01:56:40Z</dcterms:modified>
</cp:coreProperties>
</file>