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483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Развивающая предметно-пространственная среда, как средство развития связной речи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3929066"/>
            <a:ext cx="6400800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</a:t>
            </a:r>
            <a:r>
              <a:rPr lang="ru-RU" dirty="0" err="1" smtClean="0">
                <a:solidFill>
                  <a:schemeClr val="tx1"/>
                </a:solidFill>
              </a:rPr>
              <a:t>Пыркова</a:t>
            </a:r>
            <a:r>
              <a:rPr lang="ru-RU" dirty="0" smtClean="0">
                <a:solidFill>
                  <a:schemeClr val="tx1"/>
                </a:solidFill>
              </a:rPr>
              <a:t> А.А.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2786058"/>
            <a:ext cx="4429156" cy="75724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Рассказы с картинками вместо слов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Zed\Desktop\рмо алена\Новая папка\IMG_20220425_1634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500042"/>
            <a:ext cx="3296951" cy="2643206"/>
          </a:xfrm>
          <a:prstGeom prst="rect">
            <a:avLst/>
          </a:prstGeom>
          <a:noFill/>
        </p:spPr>
      </p:pic>
      <p:pic>
        <p:nvPicPr>
          <p:cNvPr id="10243" name="Picture 3" descr="C:\Users\Zed\Desktop\рмо алена\Новая папка\IMG_20220425_1722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3714752"/>
            <a:ext cx="4406735" cy="2286016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429124" y="785794"/>
            <a:ext cx="4429156" cy="757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Д.и. </a:t>
            </a:r>
            <a:r>
              <a:rPr lang="ru-RU" sz="3200" dirty="0" smtClean="0"/>
              <a:t>Скажи фразу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285728"/>
            <a:ext cx="4429156" cy="75724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Д.и. Придумай и расскажи свою сказку или историю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Users\Zed\Desktop\рмо алена\Новая папка\IMG_20220425_1640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500174"/>
            <a:ext cx="6021203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7876" cy="6858000"/>
          </a:xfrm>
          <a:prstGeom prst="rect">
            <a:avLst/>
          </a:prstGeom>
          <a:noFill/>
        </p:spPr>
      </p:pic>
      <p:pic>
        <p:nvPicPr>
          <p:cNvPr id="2050" name="Picture 2" descr="C:\Users\Zed\Desktop\рмо алена\Новая папка\IMG_20220425_165521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 rot="5400000">
            <a:off x="-141756" y="1713336"/>
            <a:ext cx="4858699" cy="2574987"/>
          </a:xfrm>
          <a:prstGeom prst="rect">
            <a:avLst/>
          </a:prstGeom>
          <a:noFill/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357686" y="4286256"/>
            <a:ext cx="4271970" cy="8286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Магнитный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2" name="Picture 4" descr="C:\Users\Zed\Desktop\рмо алена\Новая папка\IMG_20220425_1622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765718" y="663514"/>
            <a:ext cx="3727695" cy="3400752"/>
          </a:xfrm>
          <a:prstGeom prst="rect">
            <a:avLst/>
          </a:prstGeom>
          <a:noFill/>
        </p:spPr>
      </p:pic>
      <p:sp>
        <p:nvSpPr>
          <p:cNvPr id="9" name="Подзаголовок 6"/>
          <p:cNvSpPr txBox="1">
            <a:spLocks/>
          </p:cNvSpPr>
          <p:nvPr/>
        </p:nvSpPr>
        <p:spPr>
          <a:xfrm>
            <a:off x="428596" y="5500702"/>
            <a:ext cx="4271970" cy="8286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Игрушечный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театр, театральные маски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71536" y="1071546"/>
            <a:ext cx="6400800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Магазин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Zed\Desktop\рмо алена\Новая папка\IMG_20220425_1708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714488"/>
            <a:ext cx="4214842" cy="3735883"/>
          </a:xfrm>
          <a:prstGeom prst="rect">
            <a:avLst/>
          </a:prstGeom>
          <a:noFill/>
        </p:spPr>
      </p:pic>
      <p:pic>
        <p:nvPicPr>
          <p:cNvPr id="6" name="Picture 3" descr="C:\Users\Zed\Desktop\рмо алена\Новая папка\IMG_20220425_170358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 bwMode="auto">
          <a:xfrm rot="5400000">
            <a:off x="4341779" y="2087585"/>
            <a:ext cx="4961036" cy="2643206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714744" y="285728"/>
            <a:ext cx="5286380" cy="757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Салон красоты, больница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000504"/>
            <a:ext cx="6400800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Конусный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Zed\Desktop\рмо алена\Новая папка\IMG_20220425_1627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65805" y="728102"/>
            <a:ext cx="3376999" cy="2882052"/>
          </a:xfrm>
          <a:prstGeom prst="rect">
            <a:avLst/>
          </a:prstGeom>
          <a:noFill/>
        </p:spPr>
      </p:pic>
      <p:pic>
        <p:nvPicPr>
          <p:cNvPr id="5123" name="Picture 3" descr="C:\Users\Zed\Desktop\рмо алена\Новая папка\IMG_20220425_1648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14824" y="928670"/>
            <a:ext cx="3629076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143380"/>
            <a:ext cx="6400800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Театр на </a:t>
            </a:r>
            <a:r>
              <a:rPr lang="ru-RU" dirty="0" err="1" smtClean="0">
                <a:solidFill>
                  <a:schemeClr val="tx1"/>
                </a:solidFill>
              </a:rPr>
              <a:t>фланелеграфе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Zed\Desktop\рмо алена\Новая папка\IMG_20220425_1646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500042"/>
            <a:ext cx="4949478" cy="33575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3929066"/>
            <a:ext cx="6400800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Театр теней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Zed\Desktop\рмо алена\Новая папка\IMG_20220425_1720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923050"/>
            <a:ext cx="4143404" cy="2610000"/>
          </a:xfrm>
          <a:prstGeom prst="rect">
            <a:avLst/>
          </a:prstGeom>
          <a:noFill/>
        </p:spPr>
      </p:pic>
      <p:pic>
        <p:nvPicPr>
          <p:cNvPr id="7171" name="Picture 3" descr="C:\Users\Zed\Desktop\рмо алена\Новая папка\IMG_20220425_1720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880026"/>
            <a:ext cx="2857520" cy="2438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4286256"/>
            <a:ext cx="5214974" cy="75724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Театр </a:t>
            </a:r>
            <a:r>
              <a:rPr lang="ru-RU" dirty="0" err="1" smtClean="0">
                <a:solidFill>
                  <a:schemeClr val="tx1"/>
                </a:solidFill>
              </a:rPr>
              <a:t>би-ба-бо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C:\Users\Zed\Desktop\рмо алена\Новая папка\IMG_20220425_1644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57166"/>
            <a:ext cx="4788633" cy="2390066"/>
          </a:xfrm>
          <a:prstGeom prst="rect">
            <a:avLst/>
          </a:prstGeom>
          <a:noFill/>
        </p:spPr>
      </p:pic>
      <p:pic>
        <p:nvPicPr>
          <p:cNvPr id="8195" name="Picture 3" descr="C:\Users\Zed\Desktop\рмо алена\Новая папка\IMG_20220425_1710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467574" y="2033360"/>
            <a:ext cx="3742190" cy="2675818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285720" y="2928934"/>
            <a:ext cx="5214974" cy="757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Пальчиковый театр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000636"/>
            <a:ext cx="6400800" cy="7572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Zed\Desktop\рмо алена\Новая папка\IMG_20220425_1629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214422"/>
            <a:ext cx="4860369" cy="2857520"/>
          </a:xfrm>
          <a:prstGeom prst="rect">
            <a:avLst/>
          </a:prstGeom>
          <a:noFill/>
        </p:spPr>
      </p:pic>
      <p:pic>
        <p:nvPicPr>
          <p:cNvPr id="4099" name="Picture 3" descr="C:\Users\Zed\Desktop\рмо алена\Новая папка\IMG_20220425_1635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319374" y="1467180"/>
            <a:ext cx="4477614" cy="26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ed\Pictures\1640252397_2-funart-pro-p-detskie-foni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8" y="0"/>
            <a:ext cx="9167876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3929058" cy="75724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Д.и. Что напутал художник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8" name="Picture 2" descr="C:\Users\Zed\Desktop\рмо алена\Новая папка\IMG_20220425_1633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571480"/>
            <a:ext cx="4071966" cy="2693250"/>
          </a:xfrm>
          <a:prstGeom prst="rect">
            <a:avLst/>
          </a:prstGeom>
          <a:noFill/>
        </p:spPr>
      </p:pic>
      <p:pic>
        <p:nvPicPr>
          <p:cNvPr id="9219" name="Picture 3" descr="C:\Users\Zed\Desktop\рмо алена\Новая папка\IMG_20220425_1636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534752"/>
            <a:ext cx="4000528" cy="2520000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5072066" y="1000108"/>
            <a:ext cx="3929058" cy="7572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Серии сюжетных картинок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63</Words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Развивающая предметно-пространственная среда, как средство развития связной речи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предметно-пространственная среда, как средство развития связной речи</dc:title>
  <dc:creator>Zed</dc:creator>
  <cp:lastModifiedBy>Zed</cp:lastModifiedBy>
  <cp:revision>9</cp:revision>
  <dcterms:created xsi:type="dcterms:W3CDTF">2022-04-25T14:25:50Z</dcterms:created>
  <dcterms:modified xsi:type="dcterms:W3CDTF">2023-02-02T20:33:12Z</dcterms:modified>
</cp:coreProperties>
</file>