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1" r:id="rId2"/>
    <p:sldId id="256" r:id="rId3"/>
    <p:sldId id="257" r:id="rId4"/>
    <p:sldId id="259" r:id="rId5"/>
    <p:sldId id="258" r:id="rId6"/>
    <p:sldId id="262" r:id="rId7"/>
    <p:sldId id="270" r:id="rId8"/>
    <p:sldId id="260" r:id="rId9"/>
    <p:sldId id="261" r:id="rId10"/>
    <p:sldId id="264" r:id="rId11"/>
    <p:sldId id="274" r:id="rId12"/>
    <p:sldId id="278" r:id="rId13"/>
    <p:sldId id="275" r:id="rId14"/>
    <p:sldId id="276" r:id="rId15"/>
    <p:sldId id="266" r:id="rId16"/>
    <p:sldId id="267" r:id="rId17"/>
    <p:sldId id="268" r:id="rId18"/>
    <p:sldId id="269" r:id="rId19"/>
    <p:sldId id="271" r:id="rId20"/>
    <p:sldId id="279" r:id="rId21"/>
    <p:sldId id="280" r:id="rId22"/>
    <p:sldId id="272" r:id="rId23"/>
    <p:sldId id="27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8A8393-EE6F-4DC0-BD21-5A080C59102B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228DA-222C-451D-8467-01657EED50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DBB296-ED82-4727-9E14-719E94E863D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6F087-0B1D-4461-870C-97B3D30773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W:\dvazhdy-dva-chetyre(muzofon.com).mp3" TargetMode="Externa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Конкурс по краеведению «Юный краевед»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Автор: Гришкина Ирина Даниловна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Вопрос 6</a:t>
            </a:r>
            <a:br>
              <a:rPr lang="ru-RU" sz="3600" b="1" dirty="0" smtClean="0"/>
            </a:br>
            <a:r>
              <a:rPr lang="ru-RU" sz="3600" b="1" dirty="0" smtClean="0"/>
              <a:t> Угадать достопримечательности села  и найти неточности в названиях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500562" y="1214423"/>
            <a:ext cx="46434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 </a:t>
            </a:r>
          </a:p>
          <a:p>
            <a:r>
              <a:rPr lang="ru-RU" b="1" dirty="0" err="1" smtClean="0"/>
              <a:t>Сотниковская</a:t>
            </a:r>
            <a:r>
              <a:rPr lang="ru-RU" b="1" dirty="0" smtClean="0"/>
              <a:t> Богородице - Владимирская церковь </a:t>
            </a:r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43174" y="3929066"/>
            <a:ext cx="471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  </a:t>
            </a:r>
          </a:p>
          <a:p>
            <a:pPr algn="ctr"/>
            <a:r>
              <a:rPr lang="ru-RU" b="1" dirty="0" smtClean="0"/>
              <a:t>Памятник молодым партизанам </a:t>
            </a:r>
            <a:r>
              <a:rPr lang="ru-RU" dirty="0" smtClean="0"/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7158" y="1214423"/>
            <a:ext cx="4286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</a:p>
          <a:p>
            <a:pPr algn="ctr"/>
            <a:r>
              <a:rPr lang="ru-RU" b="1" dirty="0" smtClean="0"/>
              <a:t>1 </a:t>
            </a:r>
          </a:p>
          <a:p>
            <a:r>
              <a:rPr lang="ru-RU" b="1" dirty="0" smtClean="0"/>
              <a:t>памятник воинам - освободителям</a:t>
            </a:r>
            <a:endParaRPr lang="ru-RU" b="1" dirty="0"/>
          </a:p>
        </p:txBody>
      </p:sp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" name="Рисунок 20" descr="Рисунок2"/>
          <p:cNvPicPr/>
          <p:nvPr/>
        </p:nvPicPr>
        <p:blipFill>
          <a:blip r:embed="rId2" cstate="print"/>
          <a:srcRect l="30599" r="46233" b="56169"/>
          <a:stretch>
            <a:fillRect/>
          </a:stretch>
        </p:blipFill>
        <p:spPr bwMode="auto">
          <a:xfrm>
            <a:off x="5000628" y="2071678"/>
            <a:ext cx="2857500" cy="1714512"/>
          </a:xfrm>
          <a:prstGeom prst="rect">
            <a:avLst/>
          </a:prstGeom>
          <a:noFill/>
        </p:spPr>
      </p:pic>
      <p:pic>
        <p:nvPicPr>
          <p:cNvPr id="22" name="Рисунок 21" descr="Рисунок19"/>
          <p:cNvPicPr/>
          <p:nvPr/>
        </p:nvPicPr>
        <p:blipFill>
          <a:blip r:embed="rId3" cstate="print"/>
          <a:srcRect t="68821"/>
          <a:stretch>
            <a:fillRect/>
          </a:stretch>
        </p:blipFill>
        <p:spPr bwMode="auto">
          <a:xfrm>
            <a:off x="3214678" y="4857760"/>
            <a:ext cx="3500462" cy="178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Содержимое 23" descr="Рисунок18"/>
          <p:cNvPicPr>
            <a:picLocks noGrp="1"/>
          </p:cNvPicPr>
          <p:nvPr>
            <p:ph idx="1"/>
          </p:nvPr>
        </p:nvPicPr>
        <p:blipFill>
          <a:blip r:embed="rId4" cstate="print"/>
          <a:srcRect b="68939"/>
          <a:stretch>
            <a:fillRect/>
          </a:stretch>
        </p:blipFill>
        <p:spPr bwMode="auto">
          <a:xfrm>
            <a:off x="928662" y="2285992"/>
            <a:ext cx="328614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3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1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1928826" cy="3602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исунок1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1928802"/>
            <a:ext cx="1938346" cy="3395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исунок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2428868"/>
            <a:ext cx="3128954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Вопрос 7</a:t>
            </a:r>
            <a:br>
              <a:rPr lang="ru-RU" dirty="0" smtClean="0"/>
            </a:br>
            <a:r>
              <a:rPr lang="ru-RU" dirty="0" smtClean="0"/>
              <a:t>Найди лишнюю улицу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Трактовая</a:t>
            </a:r>
          </a:p>
          <a:p>
            <a:r>
              <a:rPr lang="ru-RU" dirty="0" smtClean="0"/>
              <a:t>2. Медицинская</a:t>
            </a:r>
          </a:p>
          <a:p>
            <a:r>
              <a:rPr lang="ru-RU" dirty="0" smtClean="0"/>
              <a:t>3. Полевая</a:t>
            </a:r>
          </a:p>
          <a:p>
            <a:r>
              <a:rPr lang="ru-RU" dirty="0" smtClean="0"/>
              <a:t>4. Звездная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Игра со зрителями</a:t>
            </a:r>
            <a:br>
              <a:rPr lang="ru-RU" sz="3200" b="1" dirty="0" smtClean="0"/>
            </a:br>
            <a:r>
              <a:rPr lang="ru-RU" sz="3200" b="1" dirty="0" smtClean="0"/>
              <a:t>найти знакомые улицы и подписать</a:t>
            </a:r>
            <a:endParaRPr lang="ru-RU" sz="3200" b="1" dirty="0"/>
          </a:p>
        </p:txBody>
      </p:sp>
      <p:pic>
        <p:nvPicPr>
          <p:cNvPr id="4" name="Содержимое 3" descr="Копия Image009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85860"/>
            <a:ext cx="6643734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74638"/>
            <a:ext cx="8472518" cy="1143000"/>
          </a:xfrm>
          <a:solidFill>
            <a:srgbClr val="FFFFE0"/>
          </a:solidFill>
          <a:ln>
            <a:solidFill>
              <a:srgbClr val="3333FF"/>
            </a:solidFill>
          </a:ln>
        </p:spPr>
        <p:txBody>
          <a:bodyPr/>
          <a:lstStyle/>
          <a:p>
            <a:r>
              <a:rPr lang="ru-RU" b="1" dirty="0" smtClean="0"/>
              <a:t>4 тур «Знаток истории школы»</a:t>
            </a:r>
            <a:endParaRPr lang="ru-RU" altLang="en-US" dirty="0" smtClean="0"/>
          </a:p>
        </p:txBody>
      </p:sp>
      <p:pic>
        <p:nvPicPr>
          <p:cNvPr id="7172" name="dvazhdy-dva-chetyre(muzofon.com).mp3" descr="dvazhdy-dva-chetyre(muzofon.com)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5991225"/>
            <a:ext cx="3571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7" descr="IMG_3980"/>
          <p:cNvPicPr>
            <a:picLocks noGrp="1" noChangeAspect="1"/>
          </p:cNvPicPr>
          <p:nvPr isPhoto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1142984"/>
            <a:ext cx="8159750" cy="544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751" fill="hold"/>
                                        <p:tgtEl>
                                          <p:spTgt spid="71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 nodeType="clickEffect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 вопрос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isometricOffAxis2Left"/>
            <a:lightRig rig="threePt" dir="t"/>
          </a:scene3d>
        </p:spPr>
        <p:txBody>
          <a:bodyPr>
            <a:noAutofit/>
          </a:bodyPr>
          <a:lstStyle/>
          <a:p>
            <a:pPr>
              <a:buNone/>
            </a:pPr>
            <a:r>
              <a:rPr lang="ru-RU" sz="9600" dirty="0" smtClean="0"/>
              <a:t>  </a:t>
            </a:r>
            <a:r>
              <a:rPr lang="ru-RU" sz="9600" dirty="0" err="1" smtClean="0"/>
              <a:t>п</a:t>
            </a:r>
            <a:r>
              <a:rPr lang="ru-RU" sz="9600" dirty="0" smtClean="0"/>
              <a:t>   а   </a:t>
            </a:r>
            <a:r>
              <a:rPr lang="ru-RU" sz="9600" dirty="0" err="1" smtClean="0"/>
              <a:t>з</a:t>
            </a:r>
            <a:r>
              <a:rPr lang="ru-RU" sz="9600" dirty="0" smtClean="0"/>
              <a:t>  </a:t>
            </a:r>
            <a:r>
              <a:rPr lang="ru-RU" sz="9600" dirty="0" err="1" smtClean="0"/>
              <a:t>н</a:t>
            </a:r>
            <a:r>
              <a:rPr lang="ru-RU" sz="9600" dirty="0" smtClean="0"/>
              <a:t>  и   е</a:t>
            </a:r>
          </a:p>
          <a:p>
            <a:pPr>
              <a:buNone/>
            </a:pPr>
            <a:r>
              <a:rPr lang="ru-RU" sz="9600" dirty="0" smtClean="0"/>
              <a:t>    </a:t>
            </a:r>
            <a:r>
              <a:rPr lang="ru-RU" sz="9600" dirty="0" err="1" smtClean="0"/>
              <a:t>д</a:t>
            </a:r>
            <a:r>
              <a:rPr lang="ru-RU" sz="9600" dirty="0" smtClean="0"/>
              <a:t>    </a:t>
            </a:r>
            <a:r>
              <a:rPr lang="ru-RU" sz="9600" dirty="0" err="1" smtClean="0"/>
              <a:t>н</a:t>
            </a:r>
            <a:r>
              <a:rPr lang="ru-RU" sz="9600" dirty="0" smtClean="0"/>
              <a:t>   о    в</a:t>
            </a:r>
          </a:p>
          <a:p>
            <a:pPr>
              <a:buNone/>
            </a:pPr>
            <a:r>
              <a:rPr lang="ru-RU" sz="9600" dirty="0" err="1" smtClean="0"/>
              <a:t>р</a:t>
            </a:r>
            <a:r>
              <a:rPr lang="ru-RU" sz="9600" dirty="0" smtClean="0"/>
              <a:t>          а</a:t>
            </a:r>
            <a:endParaRPr lang="ru-RU" sz="10000" b="1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7072330" y="128586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 вопрос</a:t>
            </a:r>
            <a:br>
              <a:rPr lang="ru-RU" dirty="0" smtClean="0"/>
            </a:br>
            <a:r>
              <a:rPr lang="ru-RU" dirty="0" smtClean="0"/>
              <a:t>Когда в Сотниково появилась первая школа.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sz="6000" b="1" dirty="0" smtClean="0"/>
              <a:t> 1914 – 1915</a:t>
            </a:r>
          </a:p>
          <a:p>
            <a:pPr marL="514350" indent="-514350">
              <a:buAutoNum type="arabicPeriod"/>
            </a:pPr>
            <a:r>
              <a:rPr lang="ru-RU" sz="6000" b="1" dirty="0" smtClean="0"/>
              <a:t> 1915 - 1916</a:t>
            </a:r>
          </a:p>
          <a:p>
            <a:pPr marL="514350" indent="-514350">
              <a:buAutoNum type="arabicPeriod"/>
            </a:pPr>
            <a:r>
              <a:rPr lang="ru-RU" sz="6000" b="1" dirty="0" smtClean="0"/>
              <a:t> 1916 - 1917</a:t>
            </a:r>
            <a:endParaRPr lang="ru-RU" sz="6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3 вопрос</a:t>
            </a:r>
            <a:br>
              <a:rPr lang="ru-RU" sz="3600" b="1" dirty="0" smtClean="0"/>
            </a:br>
            <a:r>
              <a:rPr lang="ru-RU" sz="3600" b="1" dirty="0" smtClean="0"/>
              <a:t>Как звали первого учителя?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AutoNum type="arabicPeriod"/>
            </a:pPr>
            <a:r>
              <a:rPr lang="ru-RU" sz="4400" b="1" dirty="0" smtClean="0"/>
              <a:t>Поликарп Тихонович Тихонов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Владимир Ильич Ленин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Николай </a:t>
            </a:r>
            <a:r>
              <a:rPr lang="ru-RU" sz="4400" b="1" dirty="0" err="1" smtClean="0"/>
              <a:t>Бажеевич</a:t>
            </a:r>
            <a:r>
              <a:rPr lang="ru-RU" sz="4400" b="1" dirty="0" smtClean="0"/>
              <a:t> </a:t>
            </a:r>
            <a:r>
              <a:rPr lang="ru-RU" sz="4400" b="1" dirty="0" err="1" smtClean="0"/>
              <a:t>Тармаев</a:t>
            </a:r>
            <a:endParaRPr lang="ru-RU" sz="4400" b="1" dirty="0" smtClean="0"/>
          </a:p>
          <a:p>
            <a:pPr marL="742950" indent="-742950">
              <a:buAutoNum type="arabicPeriod"/>
            </a:pPr>
            <a:endParaRPr lang="ru-RU" sz="44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4 вопрос</a:t>
            </a:r>
            <a:br>
              <a:rPr lang="ru-RU" sz="3200" b="1" dirty="0" smtClean="0"/>
            </a:br>
            <a:r>
              <a:rPr lang="ru-RU" sz="3200" b="1" dirty="0" smtClean="0"/>
              <a:t>Сколько было учеников в первой школе?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 marL="514350" indent="-514350" algn="ctr">
              <a:buAutoNum type="arabicPeriod"/>
            </a:pPr>
            <a:r>
              <a:rPr lang="ru-RU" sz="6600" b="1" dirty="0" smtClean="0"/>
              <a:t> 12 человек</a:t>
            </a:r>
          </a:p>
          <a:p>
            <a:pPr marL="514350" indent="-514350" algn="ctr">
              <a:buAutoNum type="arabicPeriod"/>
            </a:pPr>
            <a:r>
              <a:rPr lang="ru-RU" sz="6600" b="1" dirty="0" smtClean="0"/>
              <a:t> 14 человек</a:t>
            </a:r>
          </a:p>
          <a:p>
            <a:pPr marL="514350" indent="-514350" algn="ctr">
              <a:buAutoNum type="arabicPeriod"/>
            </a:pPr>
            <a:r>
              <a:rPr lang="ru-RU" sz="6600" b="1" dirty="0" smtClean="0"/>
              <a:t>  7 человек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>
              <a:buNone/>
            </a:pPr>
            <a:endParaRPr lang="ru-RU" sz="6600" dirty="0" smtClean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 вопрос</a:t>
            </a:r>
            <a:br>
              <a:rPr lang="ru-RU" b="1" dirty="0" smtClean="0"/>
            </a:br>
            <a:r>
              <a:rPr lang="ru-RU" b="1" dirty="0" smtClean="0"/>
              <a:t>Все ли  верно? 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9" name="Рисунок 8" descr="Рисунок40"/>
          <p:cNvPicPr/>
          <p:nvPr/>
        </p:nvPicPr>
        <p:blipFill>
          <a:blip r:embed="rId2" cstate="print"/>
          <a:srcRect l="65972" b="47527"/>
          <a:stretch>
            <a:fillRect/>
          </a:stretch>
        </p:blipFill>
        <p:spPr bwMode="auto">
          <a:xfrm>
            <a:off x="3571868" y="1785926"/>
            <a:ext cx="2357454" cy="2895604"/>
          </a:xfrm>
          <a:prstGeom prst="rect">
            <a:avLst/>
          </a:prstGeom>
          <a:noFill/>
        </p:spPr>
      </p:pic>
      <p:pic>
        <p:nvPicPr>
          <p:cNvPr id="11" name="Содержимое 10" descr="Рисунок2"/>
          <p:cNvPicPr>
            <a:picLocks noGrp="1"/>
          </p:cNvPicPr>
          <p:nvPr>
            <p:ph idx="1"/>
          </p:nvPr>
        </p:nvPicPr>
        <p:blipFill>
          <a:blip r:embed="rId3" cstate="print"/>
          <a:srcRect r="63492" b="40526"/>
          <a:stretch>
            <a:fillRect/>
          </a:stretch>
        </p:blipFill>
        <p:spPr bwMode="auto">
          <a:xfrm>
            <a:off x="357158" y="2071678"/>
            <a:ext cx="2714644" cy="365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Рисунок41"/>
          <p:cNvPicPr/>
          <p:nvPr/>
        </p:nvPicPr>
        <p:blipFill>
          <a:blip r:embed="rId4" cstate="print"/>
          <a:srcRect r="87164" b="42727"/>
          <a:stretch>
            <a:fillRect/>
          </a:stretch>
        </p:blipFill>
        <p:spPr bwMode="auto">
          <a:xfrm>
            <a:off x="6143636" y="2214554"/>
            <a:ext cx="23574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500034" y="1142984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 </a:t>
            </a:r>
          </a:p>
          <a:p>
            <a:r>
              <a:rPr lang="ru-RU" b="1" dirty="0" err="1" smtClean="0"/>
              <a:t>Сотниковская</a:t>
            </a:r>
            <a:r>
              <a:rPr lang="ru-RU" b="1" dirty="0" smtClean="0"/>
              <a:t> восьмилетняя школа  </a:t>
            </a:r>
            <a:endParaRPr lang="ru-RU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1071546"/>
            <a:ext cx="26432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2</a:t>
            </a:r>
          </a:p>
          <a:p>
            <a:r>
              <a:rPr lang="ru-RU" b="1" dirty="0" smtClean="0"/>
              <a:t>Здание начальной школы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572264" y="1714488"/>
            <a:ext cx="21569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3</a:t>
            </a:r>
          </a:p>
          <a:p>
            <a:r>
              <a:rPr lang="ru-RU" b="1" dirty="0" smtClean="0"/>
              <a:t>Средняя школа</a:t>
            </a:r>
            <a:endParaRPr lang="ru-RU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14357"/>
            <a:ext cx="7772400" cy="1785949"/>
          </a:xfrm>
          <a:scene3d>
            <a:camera prst="perspectiveContrastingLeftFacing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00B0F0"/>
                </a:solidFill>
              </a:rPr>
              <a:t>Звездный час</a:t>
            </a:r>
            <a:endParaRPr lang="ru-RU" sz="9600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2495552"/>
          </a:xfrm>
          <a:scene3d>
            <a:camera prst="perspectiveRelaxed"/>
            <a:lightRig rig="threePt" dir="t"/>
          </a:scene3d>
        </p:spPr>
        <p:txBody>
          <a:bodyPr>
            <a:normAutofit fontScale="55000" lnSpcReduction="20000"/>
          </a:bodyPr>
          <a:lstStyle/>
          <a:p>
            <a:r>
              <a:rPr lang="ru-RU" sz="5100" b="1" dirty="0" smtClean="0">
                <a:solidFill>
                  <a:srgbClr val="0070C0"/>
                </a:solidFill>
              </a:rPr>
              <a:t>Звездный </a:t>
            </a:r>
            <a:r>
              <a:rPr lang="ru-RU" sz="5100" b="1" dirty="0">
                <a:solidFill>
                  <a:srgbClr val="0070C0"/>
                </a:solidFill>
              </a:rPr>
              <a:t>час для каждого из нас </a:t>
            </a:r>
            <a:br>
              <a:rPr lang="ru-RU" sz="5100" b="1" dirty="0">
                <a:solidFill>
                  <a:srgbClr val="0070C0"/>
                </a:solidFill>
              </a:rPr>
            </a:br>
            <a:r>
              <a:rPr lang="ru-RU" sz="5100" b="1" dirty="0">
                <a:solidFill>
                  <a:srgbClr val="0070C0"/>
                </a:solidFill>
              </a:rPr>
              <a:t>Сможет наступить</a:t>
            </a:r>
            <a:r>
              <a:rPr lang="ru-RU" sz="5100" b="1" dirty="0" smtClean="0">
                <a:solidFill>
                  <a:srgbClr val="0070C0"/>
                </a:solidFill>
              </a:rPr>
              <a:t>,</a:t>
            </a:r>
          </a:p>
          <a:p>
            <a:r>
              <a:rPr lang="ru-RU" sz="5100" b="1" dirty="0" smtClean="0">
                <a:solidFill>
                  <a:srgbClr val="0070C0"/>
                </a:solidFill>
              </a:rPr>
              <a:t> приходи </a:t>
            </a:r>
            <a:r>
              <a:rPr lang="ru-RU" sz="5100" b="1" dirty="0">
                <a:solidFill>
                  <a:srgbClr val="0070C0"/>
                </a:solidFill>
              </a:rPr>
              <a:t>к нам в нужный час </a:t>
            </a:r>
            <a:br>
              <a:rPr lang="ru-RU" sz="5100" b="1" dirty="0">
                <a:solidFill>
                  <a:srgbClr val="0070C0"/>
                </a:solidFill>
              </a:rPr>
            </a:br>
            <a:r>
              <a:rPr lang="ru-RU" sz="5100" b="1" dirty="0" smtClean="0">
                <a:solidFill>
                  <a:srgbClr val="0070C0"/>
                </a:solidFill>
              </a:rPr>
              <a:t>И звезду подарит нам игра</a:t>
            </a:r>
            <a:r>
              <a:rPr lang="ru-RU" sz="5100" b="1" dirty="0">
                <a:solidFill>
                  <a:srgbClr val="0070C0"/>
                </a:solidFill>
              </a:rPr>
              <a:t/>
            </a:r>
            <a:br>
              <a:rPr lang="ru-RU" sz="5100" b="1" dirty="0">
                <a:solidFill>
                  <a:srgbClr val="0070C0"/>
                </a:solidFill>
              </a:rPr>
            </a:br>
            <a:r>
              <a:rPr lang="ru-RU" sz="5100" b="1" dirty="0">
                <a:solidFill>
                  <a:srgbClr val="0070C0"/>
                </a:solidFill>
              </a:rPr>
              <a:t>Подарит и</a:t>
            </a:r>
            <a:r>
              <a:rPr lang="ru-RU" sz="5100" b="1" dirty="0" smtClean="0">
                <a:solidFill>
                  <a:srgbClr val="0070C0"/>
                </a:solidFill>
              </a:rPr>
              <a:t> </a:t>
            </a:r>
            <a:r>
              <a:rPr lang="ru-RU" sz="5100" b="1" dirty="0">
                <a:solidFill>
                  <a:srgbClr val="0070C0"/>
                </a:solidFill>
              </a:rPr>
              <a:t>надежду для каждого из Вас</a:t>
            </a:r>
            <a:endParaRPr lang="ru-RU" sz="5100" dirty="0">
              <a:solidFill>
                <a:srgbClr val="0070C0"/>
              </a:solidFill>
            </a:endParaRP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dissolve/>
    <p:sndAc>
      <p:stSnd>
        <p:snd r:embed="rId2" name="drumroll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6 вопрос</a:t>
            </a:r>
            <a:br>
              <a:rPr lang="ru-RU" b="1" dirty="0" smtClean="0"/>
            </a:br>
            <a:r>
              <a:rPr lang="ru-RU" b="1" dirty="0" smtClean="0"/>
              <a:t>Посчитай, в каком году нашей школе исполнится  200 лет?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/>
              <a:t>1. 2013 г</a:t>
            </a:r>
          </a:p>
          <a:p>
            <a:pPr algn="ctr">
              <a:buNone/>
            </a:pPr>
            <a:r>
              <a:rPr lang="ru-RU" sz="5400" b="1" dirty="0" smtClean="0"/>
              <a:t>2. 2113 г</a:t>
            </a:r>
          </a:p>
          <a:p>
            <a:pPr algn="ctr">
              <a:buNone/>
            </a:pPr>
            <a:r>
              <a:rPr lang="ru-RU" sz="5400" b="1" dirty="0" smtClean="0"/>
              <a:t>3. 2213 г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7 вопрос</a:t>
            </a:r>
            <a:br>
              <a:rPr lang="ru-RU" sz="3200" b="1" dirty="0" smtClean="0"/>
            </a:br>
            <a:r>
              <a:rPr lang="ru-RU" sz="3200" b="1" dirty="0" smtClean="0"/>
              <a:t>Когда в нашем селе было построено здание современной школы?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pPr marL="514350" indent="-514350" algn="ctr">
              <a:buAutoNum type="arabicPeriod"/>
            </a:pPr>
            <a:r>
              <a:rPr lang="ru-RU" sz="6600" b="1" dirty="0" smtClean="0"/>
              <a:t>1945 году</a:t>
            </a:r>
          </a:p>
          <a:p>
            <a:pPr marL="514350" indent="-514350" algn="ctr">
              <a:buFont typeface="Arial" pitchFamily="34" charset="0"/>
              <a:buAutoNum type="arabicPeriod"/>
            </a:pPr>
            <a:r>
              <a:rPr lang="ru-RU" sz="6600" b="1" dirty="0" smtClean="0"/>
              <a:t>1999 году</a:t>
            </a:r>
          </a:p>
          <a:p>
            <a:pPr marL="514350" indent="-514350" algn="ctr">
              <a:buFont typeface="Arial" pitchFamily="34" charset="0"/>
              <a:buAutoNum type="arabicPeriod"/>
            </a:pPr>
            <a:r>
              <a:rPr lang="ru-RU" sz="6600" b="1" dirty="0" smtClean="0"/>
              <a:t>1986 году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isometricOffAxis2Left"/>
            <a:lightRig rig="threePt" dir="t"/>
          </a:scene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0000" b="1" dirty="0" smtClean="0">
                <a:latin typeface="Monotype Corsiva" pitchFamily="66" charset="0"/>
              </a:rPr>
              <a:t>Празднование </a:t>
            </a:r>
            <a:endParaRPr lang="ru-RU" sz="10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isometricOffAxis2Left"/>
            <a:lightRig rig="threePt" dir="t"/>
          </a:scene3d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8800" b="1" dirty="0" smtClean="0">
                <a:latin typeface="Monotype Corsiva" pitchFamily="66" charset="0"/>
              </a:rPr>
              <a:t>Счастливого звездного пути!</a:t>
            </a:r>
            <a:endParaRPr lang="ru-RU" sz="88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70C0"/>
                </a:solidFill>
              </a:rPr>
              <a:t/>
            </a:r>
            <a:br>
              <a:rPr lang="ru-RU" sz="6700" b="1" dirty="0" smtClean="0">
                <a:solidFill>
                  <a:srgbClr val="0070C0"/>
                </a:solidFill>
              </a:rPr>
            </a:br>
            <a:r>
              <a:rPr lang="ru-RU" sz="6700" b="1" dirty="0" smtClean="0">
                <a:solidFill>
                  <a:srgbClr val="0070C0"/>
                </a:solidFill>
              </a:rPr>
              <a:t>1 тур</a:t>
            </a:r>
            <a:br>
              <a:rPr lang="ru-RU" sz="6700" b="1" dirty="0" smtClean="0">
                <a:solidFill>
                  <a:srgbClr val="0070C0"/>
                </a:solidFill>
              </a:rPr>
            </a:br>
            <a:r>
              <a:rPr lang="ru-RU" sz="6700" b="1" dirty="0" smtClean="0">
                <a:solidFill>
                  <a:srgbClr val="0070C0"/>
                </a:solidFill>
              </a:rPr>
              <a:t>Разминка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8000" b="1" dirty="0" smtClean="0">
                <a:solidFill>
                  <a:srgbClr val="0070C0"/>
                </a:solidFill>
                <a:latin typeface="Monotype Corsiva" pitchFamily="66" charset="0"/>
              </a:rPr>
              <a:t>Дальше…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70C0"/>
                </a:solidFill>
              </a:rPr>
              <a:t> </a:t>
            </a:r>
            <a:r>
              <a:rPr lang="ru-RU" sz="8000" b="1" dirty="0" smtClean="0">
                <a:solidFill>
                  <a:srgbClr val="0070C0"/>
                </a:solidFill>
                <a:latin typeface="Monotype Corsiva" pitchFamily="66" charset="0"/>
              </a:rPr>
              <a:t>Выше….</a:t>
            </a:r>
          </a:p>
          <a:p>
            <a:pPr>
              <a:buNone/>
            </a:pPr>
            <a:r>
              <a:rPr lang="ru-RU" sz="8000" b="1" dirty="0" smtClean="0">
                <a:solidFill>
                  <a:srgbClr val="0070C0"/>
                </a:solidFill>
                <a:latin typeface="Monotype Corsiva" pitchFamily="66" charset="0"/>
              </a:rPr>
              <a:t>Быстрее….</a:t>
            </a:r>
            <a:endParaRPr lang="ru-RU" sz="8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1371600" y="214290"/>
            <a:ext cx="6486548" cy="1571636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2 тур «Знаток истории села»</a:t>
            </a:r>
            <a:br>
              <a:rPr lang="ru-RU" sz="4400" b="1" dirty="0" smtClean="0">
                <a:solidFill>
                  <a:schemeClr val="tx1"/>
                </a:solidFill>
              </a:rPr>
            </a:b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sz="1800" dirty="0" smtClean="0">
                <a:solidFill>
                  <a:schemeClr val="tx1"/>
                </a:solidFill>
              </a:rPr>
              <a:t> </a:t>
            </a:r>
          </a:p>
          <a:p>
            <a:endParaRPr lang="ru-RU" sz="5400" b="1" dirty="0">
              <a:solidFill>
                <a:srgbClr val="0070C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715008" y="3244334"/>
            <a:ext cx="571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endParaRPr lang="ru-RU" dirty="0" smtClean="0">
              <a:solidFill>
                <a:prstClr val="black"/>
              </a:solidFill>
            </a:endParaRPr>
          </a:p>
          <a:p>
            <a:pPr lvl="0" algn="ctr">
              <a:spcBef>
                <a:spcPct val="0"/>
              </a:spcBef>
            </a:pPr>
            <a:endParaRPr lang="ru-RU" dirty="0">
              <a:solidFill>
                <a:prstClr val="black"/>
              </a:solidFill>
            </a:endParaRPr>
          </a:p>
          <a:p>
            <a:pPr lvl="0" algn="ctr">
              <a:spcBef>
                <a:spcPct val="0"/>
              </a:spcBef>
            </a:pPr>
            <a:endParaRPr lang="ru-RU" sz="3600" b="1" dirty="0">
              <a:solidFill>
                <a:prstClr val="black"/>
              </a:solidFill>
            </a:endParaRPr>
          </a:p>
        </p:txBody>
      </p:sp>
      <p:pic>
        <p:nvPicPr>
          <p:cNvPr id="2050" name="Picture 2" descr="Scan101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8485828" cy="4873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300" b="1" dirty="0" smtClean="0"/>
              <a:t/>
            </a:r>
            <a:br>
              <a:rPr lang="ru-RU" sz="7300" b="1" dirty="0" smtClean="0"/>
            </a:br>
            <a:r>
              <a:rPr lang="ru-RU" sz="7300" b="1" dirty="0" smtClean="0"/>
              <a:t/>
            </a:r>
            <a:br>
              <a:rPr lang="ru-RU" sz="7300" b="1" dirty="0" smtClean="0"/>
            </a:br>
            <a:r>
              <a:rPr lang="ru-RU" sz="4000" b="1" dirty="0" smtClean="0"/>
              <a:t>1 вопрос</a:t>
            </a:r>
            <a:r>
              <a:rPr lang="ru-RU" sz="7300" b="1" dirty="0" smtClean="0"/>
              <a:t/>
            </a:r>
            <a:br>
              <a:rPr lang="ru-RU" sz="7300" b="1" dirty="0" smtClean="0"/>
            </a:br>
            <a:r>
              <a:rPr lang="ru-RU" sz="4800" b="1" dirty="0" smtClean="0"/>
              <a:t> в каком районе находится наше село? </a:t>
            </a:r>
            <a:r>
              <a:rPr lang="ru-RU" sz="4900" b="1" dirty="0" smtClean="0"/>
              <a:t/>
            </a:r>
            <a:br>
              <a:rPr lang="ru-RU" sz="4900" b="1" dirty="0" smtClean="0"/>
            </a:b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8229600" cy="3340105"/>
          </a:xfrm>
        </p:spPr>
        <p:txBody>
          <a:bodyPr>
            <a:noAutofit/>
          </a:bodyPr>
          <a:lstStyle/>
          <a:p>
            <a:pPr marL="1143000" indent="-1143000" algn="ctr">
              <a:buAutoNum type="arabicPeriod"/>
            </a:pPr>
            <a:r>
              <a:rPr lang="ru-RU" sz="6600" dirty="0" err="1" smtClean="0"/>
              <a:t>Селенгинский</a:t>
            </a:r>
            <a:r>
              <a:rPr lang="ru-RU" sz="6600" dirty="0" smtClean="0"/>
              <a:t> </a:t>
            </a:r>
          </a:p>
          <a:p>
            <a:pPr marL="1143000" indent="-1143000" algn="ctr">
              <a:buAutoNum type="arabicPeriod"/>
            </a:pPr>
            <a:r>
              <a:rPr lang="ru-RU" sz="6600" dirty="0" err="1" smtClean="0"/>
              <a:t>Джидинский</a:t>
            </a:r>
            <a:r>
              <a:rPr lang="ru-RU" sz="6600" dirty="0" smtClean="0"/>
              <a:t> </a:t>
            </a:r>
          </a:p>
          <a:p>
            <a:pPr marL="1143000" indent="-1143000" algn="ctr">
              <a:buAutoNum type="arabicPeriod"/>
            </a:pPr>
            <a:r>
              <a:rPr lang="ru-RU" sz="6600" dirty="0" err="1" smtClean="0"/>
              <a:t>Иволгинский</a:t>
            </a:r>
            <a:r>
              <a:rPr lang="ru-RU" sz="6600" dirty="0" smtClean="0"/>
              <a:t> </a:t>
            </a:r>
          </a:p>
          <a:p>
            <a:pPr marL="1143000" indent="-1143000" algn="ctr">
              <a:buAutoNum type="arabicPeriod"/>
            </a:pPr>
            <a:r>
              <a:rPr lang="ru-RU" sz="6600" dirty="0" err="1" smtClean="0"/>
              <a:t>Заиграевский</a:t>
            </a:r>
            <a:r>
              <a:rPr lang="ru-RU" sz="6600" dirty="0" smtClean="0"/>
              <a:t> 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sz="3600" b="1" dirty="0"/>
              <a:t>Вопрос </a:t>
            </a:r>
            <a:r>
              <a:rPr lang="ru-RU" sz="3600" b="1" dirty="0" smtClean="0"/>
              <a:t>2</a:t>
            </a:r>
            <a:br>
              <a:rPr lang="ru-RU" sz="3600" b="1" dirty="0" smtClean="0"/>
            </a:br>
            <a:r>
              <a:rPr lang="ru-RU" sz="3600" b="1" dirty="0" smtClean="0"/>
              <a:t>дата возникновения села</a:t>
            </a:r>
            <a:br>
              <a:rPr lang="ru-RU" sz="3600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0" indent="-1143000">
              <a:buAutoNum type="arabicPeriod"/>
            </a:pPr>
            <a:r>
              <a:rPr lang="ru-RU" sz="6000" dirty="0" smtClean="0"/>
              <a:t>1843 – 1845 годах</a:t>
            </a:r>
          </a:p>
          <a:p>
            <a:pPr marL="1143000" indent="-1143000">
              <a:buAutoNum type="arabicPeriod"/>
            </a:pPr>
            <a:r>
              <a:rPr lang="ru-RU" sz="6000" dirty="0" smtClean="0"/>
              <a:t>1943 – 1945 годах</a:t>
            </a:r>
          </a:p>
          <a:p>
            <a:pPr marL="1143000" indent="-1143000">
              <a:buAutoNum type="arabicPeriod"/>
            </a:pPr>
            <a:r>
              <a:rPr lang="ru-RU" sz="6000" dirty="0" smtClean="0"/>
              <a:t>1743 – 1745 годах</a:t>
            </a:r>
            <a:endParaRPr lang="ru-RU" sz="60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Вопрос 3</a:t>
            </a:r>
            <a:br>
              <a:rPr lang="ru-RU" sz="2800" b="1" dirty="0" smtClean="0"/>
            </a:br>
            <a:r>
              <a:rPr lang="ru-RU" sz="2800" b="1" dirty="0" smtClean="0"/>
              <a:t>Все ли здесь верно? собери  названия 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sz="2400" b="1" dirty="0" smtClean="0"/>
              <a:t>Уточкина</a:t>
            </a:r>
            <a:r>
              <a:rPr lang="ru-RU" dirty="0" smtClean="0"/>
              <a:t>                                   падь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2. </a:t>
            </a:r>
            <a:r>
              <a:rPr lang="ru-RU" sz="2400" b="1" dirty="0" smtClean="0"/>
              <a:t>Урочище </a:t>
            </a:r>
            <a:r>
              <a:rPr lang="ru-RU" sz="2400" b="1" dirty="0" err="1" smtClean="0"/>
              <a:t>Шубинский</a:t>
            </a:r>
            <a:r>
              <a:rPr lang="ru-RU" sz="2400" b="1" dirty="0" smtClean="0"/>
              <a:t>                                 </a:t>
            </a:r>
            <a:r>
              <a:rPr lang="ru-RU" sz="2400" dirty="0" smtClean="0"/>
              <a:t>карьер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3. </a:t>
            </a:r>
            <a:r>
              <a:rPr lang="ru-RU" sz="2400" b="1" dirty="0" smtClean="0"/>
              <a:t>Каменный</a:t>
            </a:r>
            <a:r>
              <a:rPr lang="ru-RU" dirty="0" smtClean="0"/>
              <a:t>                                  ключ                                         </a:t>
            </a:r>
            <a:endParaRPr lang="ru-RU" dirty="0"/>
          </a:p>
        </p:txBody>
      </p:sp>
      <p:sp>
        <p:nvSpPr>
          <p:cNvPr id="4" name="Стрелка вправо 3"/>
          <p:cNvSpPr/>
          <p:nvPr/>
        </p:nvSpPr>
        <p:spPr>
          <a:xfrm flipV="1">
            <a:off x="3000364" y="1857364"/>
            <a:ext cx="2143140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>
            <a:off x="3857620" y="3071810"/>
            <a:ext cx="164307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>
            <a:off x="2857488" y="4286256"/>
            <a:ext cx="2428892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Выноска-облако 6"/>
          <p:cNvSpPr/>
          <p:nvPr/>
        </p:nvSpPr>
        <p:spPr>
          <a:xfrm>
            <a:off x="5786446" y="2643182"/>
            <a:ext cx="3000396" cy="78581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ключ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5429256" y="3786190"/>
            <a:ext cx="2928958" cy="928694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карьер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 «Село сегодня»</a:t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Вопрос 4</a:t>
            </a:r>
            <a:br>
              <a:rPr lang="ru-RU" sz="3600" b="1" dirty="0" smtClean="0"/>
            </a:br>
            <a:r>
              <a:rPr lang="ru-RU" sz="3600" b="1" dirty="0" smtClean="0"/>
              <a:t> Расстояние от г. Улан-Удэ до с. Сотниково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 lnSpcReduction="10000"/>
          </a:bodyPr>
          <a:lstStyle/>
          <a:p>
            <a:pPr marL="914400" indent="-914400">
              <a:buAutoNum type="arabicPeriod"/>
            </a:pPr>
            <a:r>
              <a:rPr lang="ru-RU" sz="4800" b="1" dirty="0" smtClean="0"/>
              <a:t>10 км</a:t>
            </a:r>
          </a:p>
          <a:p>
            <a:pPr marL="914400" indent="-914400">
              <a:buAutoNum type="arabicPeriod"/>
            </a:pPr>
            <a:r>
              <a:rPr lang="ru-RU" sz="4800" b="1" dirty="0" smtClean="0"/>
              <a:t>12 км</a:t>
            </a:r>
          </a:p>
          <a:p>
            <a:pPr marL="914400" indent="-914400">
              <a:buAutoNum type="arabicPeriod"/>
            </a:pPr>
            <a:r>
              <a:rPr lang="ru-RU" sz="4800" b="1" dirty="0" smtClean="0"/>
              <a:t>8 км </a:t>
            </a:r>
          </a:p>
          <a:p>
            <a:pPr marL="914400" indent="-914400">
              <a:buAutoNum type="arabicPeriod"/>
            </a:pPr>
            <a:r>
              <a:rPr lang="ru-RU" sz="4800" b="1" dirty="0" smtClean="0"/>
              <a:t> 4 км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/>
              <a:t>Вопрос 5</a:t>
            </a:r>
            <a:br>
              <a:rPr lang="ru-RU" sz="3100" b="1" dirty="0" smtClean="0"/>
            </a:br>
            <a:r>
              <a:rPr lang="ru-RU" sz="3100" b="1" dirty="0" smtClean="0"/>
              <a:t>Количество  населения с. Сотниково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/>
              <a:t> 1. 5182 чел</a:t>
            </a:r>
          </a:p>
          <a:p>
            <a:pPr>
              <a:buNone/>
            </a:pPr>
            <a:r>
              <a:rPr lang="ru-RU" sz="5400" b="1" dirty="0" smtClean="0"/>
              <a:t>2.  7213 чел</a:t>
            </a:r>
          </a:p>
          <a:p>
            <a:pPr>
              <a:buNone/>
            </a:pPr>
            <a:r>
              <a:rPr lang="ru-RU" sz="5400" b="1" dirty="0" smtClean="0"/>
              <a:t>3.  1598 чел</a:t>
            </a:r>
            <a:endParaRPr lang="ru-RU" sz="5400" b="1" dirty="0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225</Words>
  <Application>Microsoft Office PowerPoint</Application>
  <PresentationFormat>Экран (4:3)</PresentationFormat>
  <Paragraphs>89</Paragraphs>
  <Slides>23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Конкурс по краеведению «Юный краевед» </vt:lpstr>
      <vt:lpstr>Звездный час</vt:lpstr>
      <vt:lpstr> 1 тур Разминка </vt:lpstr>
      <vt:lpstr>                </vt:lpstr>
      <vt:lpstr>  1 вопрос  в каком районе находится наше село?    </vt:lpstr>
      <vt:lpstr>Вопрос 2 дата возникновения села   </vt:lpstr>
      <vt:lpstr>Вопрос 3 Все ли здесь верно? собери  названия </vt:lpstr>
      <vt:lpstr>   «Село сегодня»  Вопрос 4  Расстояние от г. Улан-Удэ до с. Сотниково</vt:lpstr>
      <vt:lpstr>Вопрос 5 Количество  населения с. Сотниково</vt:lpstr>
      <vt:lpstr> Вопрос 6  Угадать достопримечательности села  и найти неточности в названиях  </vt:lpstr>
      <vt:lpstr>Слайд 11</vt:lpstr>
      <vt:lpstr>Вопрос 7 Найди лишнюю улицу</vt:lpstr>
      <vt:lpstr>Игра со зрителями найти знакомые улицы и подписать</vt:lpstr>
      <vt:lpstr>4 тур «Знаток истории школы»</vt:lpstr>
      <vt:lpstr>1 вопрос </vt:lpstr>
      <vt:lpstr>2 вопрос Когда в Сотниково появилась первая школа.  </vt:lpstr>
      <vt:lpstr>3 вопрос Как звали первого учителя?  </vt:lpstr>
      <vt:lpstr>4 вопрос Сколько было учеников в первой школе?</vt:lpstr>
      <vt:lpstr>5 вопрос Все ли  верно?  </vt:lpstr>
      <vt:lpstr> 6 вопрос Посчитай, в каком году нашей школе исполнится  200 лет? </vt:lpstr>
      <vt:lpstr>7 вопрос Когда в нашем селе было построено здание современной школы?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Звездный час</dc:title>
  <dc:creator>Пользователь</dc:creator>
  <cp:lastModifiedBy>User</cp:lastModifiedBy>
  <cp:revision>147</cp:revision>
  <dcterms:created xsi:type="dcterms:W3CDTF">2013-02-17T03:40:53Z</dcterms:created>
  <dcterms:modified xsi:type="dcterms:W3CDTF">2023-02-02T02:15:30Z</dcterms:modified>
</cp:coreProperties>
</file>