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notesMasterIdLst>
    <p:notesMasterId r:id="rId7"/>
  </p:notesMasterIdLst>
  <p:sldIdLst>
    <p:sldId id="259" r:id="rId2"/>
    <p:sldId id="260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0" autoAdjust="0"/>
    <p:restoredTop sz="94683" autoAdjust="0"/>
  </p:normalViewPr>
  <p:slideViewPr>
    <p:cSldViewPr>
      <p:cViewPr>
        <p:scale>
          <a:sx n="77" d="100"/>
          <a:sy n="77" d="100"/>
        </p:scale>
        <p:origin x="198" y="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4355CE-6A88-481B-BC73-337C7DD8C71E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F25B0B-FEF4-4FB2-8FE2-BA6A8FBA5B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0854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F25B0B-FEF4-4FB2-8FE2-BA6A8FBA5BF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714356"/>
            <a:ext cx="7143800" cy="507209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«Консультация для воспитателей и родителей «Клипмейкер – профессия будущего!», посвященная науке и технологиям                                                                                         в рамках предметной недели «Мир профессий» в ДОУ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Давыдова Наталья Леонидовна,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музыкальный руководитель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МБДОУ «Полтавский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детский сад «Родничок»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80253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500042"/>
            <a:ext cx="7143800" cy="5500726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Повышение уровня компетентности педагогов и родителей по вопросам возникновения такой современной профессии, как  клипмейкер, ее актуальности 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востребованности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современном мире.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1.Познакомить родителей и педагогов с профессией клипмейкер, её особенностями, преимуществами;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2.Показать педагогам и родителям  формы и методы работы, которые можно использовать для ознакомления дошкольников с данной профессией и стимулирования интереса к ней в целях ранней профориентации.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80253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714356"/>
            <a:ext cx="7143800" cy="5500726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Данная методическая разработка адресована воспитателям и родителям для работы с детьми старшего дошкольного возраста.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80253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714356"/>
            <a:ext cx="7143800" cy="550072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Результативность использования разработки в ДОУ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магнитный диск 16"/>
          <p:cNvSpPr/>
          <p:nvPr/>
        </p:nvSpPr>
        <p:spPr>
          <a:xfrm>
            <a:off x="928662" y="4714884"/>
            <a:ext cx="2057408" cy="1071570"/>
          </a:xfrm>
          <a:prstGeom prst="flowChartMagneticDisk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15%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магнитный диск 17"/>
          <p:cNvSpPr/>
          <p:nvPr/>
        </p:nvSpPr>
        <p:spPr>
          <a:xfrm>
            <a:off x="928662" y="3929066"/>
            <a:ext cx="2057408" cy="1428760"/>
          </a:xfrm>
          <a:prstGeom prst="flowChartMagneticDisk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35%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магнитный диск 18"/>
          <p:cNvSpPr/>
          <p:nvPr/>
        </p:nvSpPr>
        <p:spPr>
          <a:xfrm>
            <a:off x="928662" y="2357430"/>
            <a:ext cx="2057408" cy="2143140"/>
          </a:xfrm>
          <a:prstGeom prst="flowChartMagneticDisk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50%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 rot="10800000" flipV="1">
            <a:off x="5500694" y="2500306"/>
            <a:ext cx="2786082" cy="6429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Родители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429124" y="2643182"/>
            <a:ext cx="571504" cy="4286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429124" y="3643314"/>
            <a:ext cx="571504" cy="42862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429124" y="4572008"/>
            <a:ext cx="571504" cy="428628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 rot="10800000" flipV="1">
            <a:off x="5429256" y="3429000"/>
            <a:ext cx="2857520" cy="6429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Ассоциация педагогов ДОУ (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Педагоги-стажисты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 rot="10800000" flipV="1">
            <a:off x="5500694" y="4500570"/>
            <a:ext cx="2857520" cy="92869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Школа молодого воспитателя (Молодые педагоги)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80253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357298"/>
            <a:ext cx="7143800" cy="485778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Данную учебно-методическую разработку можно предложить для тиражирования в сфере образования </a:t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муниципальном уровне:</a:t>
            </a:r>
            <a:b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1)Заседание «Ассоциации педагогов дошкольного образования» 2)Ярмарка-фестиваль педагогических идей 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3)Муниципальный конкурс методических разработок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региональном, всероссийском и международном уровне: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4)Областной педагогический марафон, БОУ ДПО «ИРООО»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5)Научно-практическая конференция (Казахстан) 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6)Электронный журнал 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«Современный урок» (конкурс «Творческий воспитатель»)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уровне ДОУ материал уже размещён  </a:t>
            </a:r>
            <a:b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сайте ДОУ (консультация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РИП-ИнКО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), а также в родительских группах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WhatsApp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  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80253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4039</TotalTime>
  <Words>67</Words>
  <Application>Microsoft Office PowerPoint</Application>
  <PresentationFormat>Экран (4:3)</PresentationFormat>
  <Paragraphs>15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Волна</vt:lpstr>
      <vt:lpstr>«Консультация для воспитателей и родителей «Клипмейкер – профессия будущего!», посвященная науке и технологиям                                                                                         в рамках предметной недели «Мир профессий» в ДОУ                               Давыдова Наталья Леонидовна,                                        музыкальный руководитель                             МБДОУ «Полтавский                                 детский сад «Родничок»</vt:lpstr>
      <vt:lpstr>  Цель: Повышение уровня компетентности педагогов и родителей по вопросам возникновения такой современной профессии, как  клипмейкер, ее актуальности и востребованности в современном мире.  Задачи: 1.Познакомить родителей и педагогов с профессией клипмейкер, её особенностями, преимуществами; 2.Показать педагогам и родителям  формы и методы работы, которые можно использовать для ознакомления дошкольников с данной профессией и стимулирования интереса к ней в целях ранней профориентации.  </vt:lpstr>
      <vt:lpstr>Данная методическая разработка адресована воспитателям и родителям для работы с детьми старшего дошкольного возраста.   </vt:lpstr>
      <vt:lpstr>Результативность использования разработки в ДОУ          </vt:lpstr>
      <vt:lpstr>   Данную учебно-методическую разработку можно предложить для тиражирования в сфере образования  На муниципальном уровне: 1)Заседание «Ассоциации педагогов дошкольного образования» 2)Ярмарка-фестиваль педагогических идей  3)Муниципальный конкурс методических разработок  На региональном, всероссийском и международном уровне: 4)Областной педагогический марафон, БОУ ДПО «ИРООО» 5)Научно-практическая конференция (Казахстан)  6)Электронный журнал  «Современный урок» (конкурс «Творческий воспитатель») На уровне ДОУ материал уже размещён   на сайте ДОУ (консультация РИП-ИнКО), а также в родительских группах (WhatsApp).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я</cp:lastModifiedBy>
  <cp:revision>146</cp:revision>
  <dcterms:created xsi:type="dcterms:W3CDTF">2018-03-28T06:31:22Z</dcterms:created>
  <dcterms:modified xsi:type="dcterms:W3CDTF">2021-09-19T20:39:54Z</dcterms:modified>
</cp:coreProperties>
</file>