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F0"/>
                </a:solidFill>
              </a:rPr>
              <a:t>Автоматизация звука «Л» в словах и в предложениях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653136"/>
            <a:ext cx="4456584" cy="1656184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00B0F0"/>
                </a:solidFill>
              </a:rPr>
              <a:t>Учитель-логопед  МДОУ  детский сад №5 г. Хвалынска </a:t>
            </a:r>
          </a:p>
          <a:p>
            <a:pPr algn="just"/>
            <a:r>
              <a:rPr lang="ru-RU" sz="2000" dirty="0" smtClean="0">
                <a:solidFill>
                  <a:srgbClr val="00B0F0"/>
                </a:solidFill>
              </a:rPr>
              <a:t> Топчиева Светлана Васильевна</a:t>
            </a:r>
            <a:endParaRPr lang="ru-RU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ipo6XqB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1411535" cy="4525963"/>
          </a:xfrm>
        </p:spPr>
      </p:pic>
      <p:pic>
        <p:nvPicPr>
          <p:cNvPr id="8" name="Рисунок 7" descr="ааа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63677" y="908720"/>
            <a:ext cx="5680323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Части тела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052736"/>
            <a:ext cx="5256584" cy="561662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332657"/>
            <a:ext cx="1845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Летает</a:t>
            </a:r>
            <a:endParaRPr lang="ru-RU" u="sng" dirty="0"/>
          </a:p>
        </p:txBody>
      </p:sp>
      <p:pic>
        <p:nvPicPr>
          <p:cNvPr id="5" name="Рисунок 4" descr="33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4509120"/>
            <a:ext cx="1656184" cy="16561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8224" y="404664"/>
            <a:ext cx="19523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Плавает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805264"/>
            <a:ext cx="2341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Надевают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5805264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Едят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Рисунок 8" descr="00000002141_m_bcb32d16a4f84f3a707c3d4c0796270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62192" y="1196752"/>
            <a:ext cx="2081808" cy="1387872"/>
          </a:xfrm>
          <a:prstGeom prst="rect">
            <a:avLst/>
          </a:prstGeom>
        </p:spPr>
      </p:pic>
      <p:pic>
        <p:nvPicPr>
          <p:cNvPr id="10" name="Рисунок 9" descr="700_FO49045799_afec8c15d3a3f0ce88c6970bb0a99fa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2780928"/>
            <a:ext cx="1224136" cy="1110466"/>
          </a:xfrm>
          <a:prstGeom prst="rect">
            <a:avLst/>
          </a:prstGeom>
        </p:spPr>
      </p:pic>
      <p:pic>
        <p:nvPicPr>
          <p:cNvPr id="11" name="Рисунок 10" descr="11664_0-450x45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4149080"/>
            <a:ext cx="1927101" cy="1927101"/>
          </a:xfrm>
          <a:prstGeom prst="rect">
            <a:avLst/>
          </a:prstGeom>
        </p:spPr>
      </p:pic>
      <p:pic>
        <p:nvPicPr>
          <p:cNvPr id="12" name="Рисунок 11" descr="323987.750x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4288" y="3212976"/>
            <a:ext cx="1979712" cy="1889199"/>
          </a:xfrm>
          <a:prstGeom prst="rect">
            <a:avLst/>
          </a:prstGeom>
        </p:spPr>
      </p:pic>
      <p:pic>
        <p:nvPicPr>
          <p:cNvPr id="13" name="Рисунок 12" descr="mini_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3968" y="4221088"/>
            <a:ext cx="1352992" cy="1008112"/>
          </a:xfrm>
          <a:prstGeom prst="rect">
            <a:avLst/>
          </a:prstGeom>
        </p:spPr>
      </p:pic>
      <p:pic>
        <p:nvPicPr>
          <p:cNvPr id="14" name="Рисунок 13" descr="pnggemilerpngkayklargfbjhd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88024" y="2852936"/>
            <a:ext cx="2569468" cy="1498856"/>
          </a:xfrm>
          <a:prstGeom prst="rect">
            <a:avLst/>
          </a:prstGeom>
        </p:spPr>
      </p:pic>
      <p:pic>
        <p:nvPicPr>
          <p:cNvPr id="15" name="Рисунок 14" descr="lastochka-kartinki-3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1560" y="980728"/>
            <a:ext cx="1584176" cy="1584176"/>
          </a:xfrm>
          <a:prstGeom prst="rect">
            <a:avLst/>
          </a:prstGeom>
        </p:spPr>
      </p:pic>
      <p:pic>
        <p:nvPicPr>
          <p:cNvPr id="16" name="Рисунок 15" descr="apple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131840" y="4941168"/>
            <a:ext cx="1639812" cy="1236166"/>
          </a:xfrm>
          <a:prstGeom prst="rect">
            <a:avLst/>
          </a:prstGeom>
        </p:spPr>
      </p:pic>
      <p:pic>
        <p:nvPicPr>
          <p:cNvPr id="17" name="Рисунок 16" descr="big-image-png-801993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20169155">
            <a:off x="2610362" y="480563"/>
            <a:ext cx="2626607" cy="1180879"/>
          </a:xfrm>
          <a:prstGeom prst="rect">
            <a:avLst/>
          </a:prstGeom>
        </p:spPr>
      </p:pic>
      <p:pic>
        <p:nvPicPr>
          <p:cNvPr id="18" name="Рисунок 17" descr="109948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483768" y="2492896"/>
            <a:ext cx="1524231" cy="1440160"/>
          </a:xfrm>
          <a:prstGeom prst="rect">
            <a:avLst/>
          </a:prstGeom>
        </p:spPr>
      </p:pic>
      <p:pic>
        <p:nvPicPr>
          <p:cNvPr id="19" name="Рисунок 18" descr="hello_html_m6216ff81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292080" y="692696"/>
            <a:ext cx="1224136" cy="18811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188727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260648"/>
            <a:ext cx="4536504" cy="61144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3645024"/>
            <a:ext cx="3002087" cy="2263112"/>
          </a:xfrm>
          <a:prstGeom prst="rect">
            <a:avLst/>
          </a:prstGeom>
        </p:spPr>
      </p:pic>
      <p:pic>
        <p:nvPicPr>
          <p:cNvPr id="5" name="Рисунок 4" descr="лопа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476672"/>
            <a:ext cx="2883114" cy="2448272"/>
          </a:xfrm>
          <a:prstGeom prst="rect">
            <a:avLst/>
          </a:prstGeom>
        </p:spPr>
      </p:pic>
      <p:pic>
        <p:nvPicPr>
          <p:cNvPr id="6" name="Рисунок 5" descr="pnggemilerpngkayklargfbjh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861048"/>
            <a:ext cx="3532882" cy="2060848"/>
          </a:xfrm>
          <a:prstGeom prst="rect">
            <a:avLst/>
          </a:prstGeom>
        </p:spPr>
      </p:pic>
      <p:pic>
        <p:nvPicPr>
          <p:cNvPr id="7" name="Рисунок 6" descr="n89330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692696"/>
            <a:ext cx="3308184" cy="1861090"/>
          </a:xfrm>
          <a:prstGeom prst="rect">
            <a:avLst/>
          </a:prstGeom>
        </p:spPr>
      </p:pic>
      <p:pic>
        <p:nvPicPr>
          <p:cNvPr id="8" name="Рисунок 7" descr="квадратик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3329608"/>
            <a:ext cx="3888432" cy="3528392"/>
          </a:xfrm>
          <a:prstGeom prst="rect">
            <a:avLst/>
          </a:prstGeom>
        </p:spPr>
      </p:pic>
      <p:pic>
        <p:nvPicPr>
          <p:cNvPr id="9" name="Рисунок 8" descr="квадратик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0"/>
            <a:ext cx="3888432" cy="3528392"/>
          </a:xfrm>
          <a:prstGeom prst="rect">
            <a:avLst/>
          </a:prstGeom>
        </p:spPr>
      </p:pic>
      <p:pic>
        <p:nvPicPr>
          <p:cNvPr id="10" name="Рисунок 9" descr="квадратик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0"/>
            <a:ext cx="3888432" cy="3528392"/>
          </a:xfrm>
          <a:prstGeom prst="rect">
            <a:avLst/>
          </a:prstGeom>
        </p:spPr>
      </p:pic>
      <p:pic>
        <p:nvPicPr>
          <p:cNvPr id="11" name="Рисунок 10" descr="квадратик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3329608"/>
            <a:ext cx="3888432" cy="35283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Игра «Исправь ошибку»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Халат надел маму.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На белке сидела елка.</a:t>
            </a: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Флажок махал Павлом.</a:t>
            </a:r>
          </a:p>
          <a:p>
            <a:pPr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Стол поставили на лампу.</a:t>
            </a:r>
          </a:p>
          <a:p>
            <a:pPr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Стул укатился под клубок.</a:t>
            </a:r>
          </a:p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У голубого платья есть кукла.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Ладони вымыли Аллу мылом.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Шёлковый галстук купил Володю.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73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Автоматизация звука «Л» в словах и в предложениях</vt:lpstr>
      <vt:lpstr>Презентация PowerPoint</vt:lpstr>
      <vt:lpstr>Части тела</vt:lpstr>
      <vt:lpstr>Презентация PowerPoint</vt:lpstr>
      <vt:lpstr>Презентация PowerPoint</vt:lpstr>
      <vt:lpstr>Презентация PowerPoint</vt:lpstr>
      <vt:lpstr>Игра «Исправь ошибку»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«Л» в словах и в предложениях</dc:title>
  <dc:creator>Светлана</dc:creator>
  <cp:lastModifiedBy>Asus</cp:lastModifiedBy>
  <cp:revision>21</cp:revision>
  <dcterms:created xsi:type="dcterms:W3CDTF">2018-05-25T18:48:31Z</dcterms:created>
  <dcterms:modified xsi:type="dcterms:W3CDTF">2018-08-29T18:46:10Z</dcterms:modified>
</cp:coreProperties>
</file>