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54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20.10.2021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47BAE6D1-C84F-4917-9192-34BFA46348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9570" y="764704"/>
            <a:ext cx="8424860" cy="47389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0022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700-nw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1285860"/>
            <a:ext cx="5357826" cy="5357826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428728" y="500042"/>
            <a:ext cx="62865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>
                <a:solidFill>
                  <a:srgbClr val="FF0000"/>
                </a:solidFill>
                <a:latin typeface="Arial Black" pitchFamily="34" charset="0"/>
              </a:rPr>
              <a:t>Неваляшки</a:t>
            </a:r>
          </a:p>
        </p:txBody>
      </p:sp>
      <p:pic>
        <p:nvPicPr>
          <p:cNvPr id="6" name="Picture 5" descr="C:\Users\1\Desktop\9hq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2000240"/>
            <a:ext cx="5143536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642918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Выбери нужный цвет неваляшки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215206" y="5000636"/>
            <a:ext cx="1285884" cy="121444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5000636"/>
            <a:ext cx="1285884" cy="121444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72066" y="5000636"/>
            <a:ext cx="1285884" cy="1214446"/>
          </a:xfrm>
          <a:prstGeom prst="rect">
            <a:avLst/>
          </a:prstGeom>
          <a:solidFill>
            <a:srgbClr val="FFFF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000364" y="5000636"/>
            <a:ext cx="1285884" cy="1214446"/>
          </a:xfrm>
          <a:prstGeom prst="rect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0" name="Picture 2" descr="C:\Users\1\Desktop\700-nw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285860"/>
            <a:ext cx="2714644" cy="2714644"/>
          </a:xfrm>
          <a:prstGeom prst="rect">
            <a:avLst/>
          </a:prstGeom>
          <a:noFill/>
        </p:spPr>
      </p:pic>
      <p:pic>
        <p:nvPicPr>
          <p:cNvPr id="2053" name="Picture 5" descr="C:\Users\1\Desktop\9hq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57356" y="785794"/>
            <a:ext cx="3714776" cy="3714776"/>
          </a:xfrm>
          <a:prstGeom prst="rect">
            <a:avLst/>
          </a:prstGeom>
          <a:noFill/>
        </p:spPr>
      </p:pic>
      <p:pic>
        <p:nvPicPr>
          <p:cNvPr id="2051" name="Picture 3" descr="C:\Users\1\Desktop\Kitsch_Kitchen_Tuimelaar_Small_blauw_1024x1024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71934" y="357166"/>
            <a:ext cx="3214710" cy="4819710"/>
          </a:xfrm>
          <a:prstGeom prst="rect">
            <a:avLst/>
          </a:prstGeom>
          <a:noFill/>
        </p:spPr>
      </p:pic>
      <p:pic>
        <p:nvPicPr>
          <p:cNvPr id="2054" name="Picture 6" descr="C:\Users\1\Desktop\100025341238b0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1500174"/>
            <a:ext cx="1500198" cy="24696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556E-17 3.33333E-6 C 0.03542 0.01713 0.05208 0.0456 0.08247 0.0662 C 0.09219 0.07291 0.1059 0.07824 0.11545 0.08495 C 0.1691 0.12129 0.2224 0.15625 0.28628 0.18865 C 0.30139 0.19652 0.31111 0.20694 0.32778 0.21389 C 0.36979 0.23217 0.33073 0.21389 0.36632 0.23402 C 0.38038 0.24189 0.39913 0.24722 0.41285 0.25532 C 0.45347 0.27893 0.4934 0.30208 0.53698 0.32453 C 0.55069 0.33125 0.56736 0.33634 0.58108 0.34305 C 0.59983 0.35231 0.6191 0.36389 0.64149 0.37129 C 0.66684 0.39213 0.66059 0.3787 0.66059 0.40856 " pathEditMode="relative" rAng="0" ptsTypes="ffffffffffA">
                                      <p:cBhvr>
                                        <p:cTn id="6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00" y="20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33333E-6 C 0.00556 0.01481 0.00885 0.0331 0.01215 0.05023 C 0.01458 0.0625 0.02934 0.09236 0.03403 0.09884 C 0.04635 0.11504 0.06007 0.12754 0.07309 0.14074 C 0.0875 0.15509 0.10156 0.17037 0.11615 0.18426 C 0.12396 0.19166 0.13316 0.19676 0.1408 0.20509 C 0.14948 0.21435 0.15764 0.22546 0.16649 0.23449 C 0.1842 0.25208 0.20208 0.26875 0.21892 0.28865 C 0.22188 0.29699 0.22309 0.30254 0.2276 0.3074 C 0.22674 0.33842 0.22656 0.36805 0.22361 0.39814 C 0.22083 0.38449 0.22257 0.3949 0.22257 0.36666 " pathEditMode="relative" rAng="0" ptsTypes="ffffffffffA">
                                      <p:cBhvr>
                                        <p:cTn id="10" dur="20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400" y="19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22222E-6 C -0.01181 0.05602 -0.0349 0.1169 -0.07066 0.14468 C -0.08889 0.15857 -0.10955 0.16158 -0.12848 0.17315 C -0.13229 0.17523 -0.13542 0.1794 -0.13941 0.18148 C -0.14913 0.18727 -0.15226 0.18565 -0.16163 0.19167 C -0.17188 0.19838 -0.179 0.20463 -0.19028 0.20834 C -0.19653 0.21297 -0.20035 0.21829 -0.20695 0.22014 C -0.21528 0.22871 -0.21962 0.23982 -0.22344 0.25371 C -0.22657 0.27894 -0.2375 0.30324 -0.24462 0.32616 C -0.24775 0.33634 -0.25365 0.34861 -0.25434 0.35972 C -0.25486 0.36667 -0.25434 0.37292 -0.25434 0.38009 " pathEditMode="relative" rAng="0" ptsTypes="ffffffffffA">
                                      <p:cBhvr>
                                        <p:cTn id="14" dur="2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700" y="19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2.59259E-6 C -0.0007 0.00579 -0.00052 0.01204 -0.00191 0.01759 C -0.00469 0.0294 -0.01077 0.03796 -0.01598 0.04769 C -0.02101 0.05694 -0.02552 0.06759 -0.03212 0.07546 C -0.03785 0.08218 -0.04497 0.08611 -0.05104 0.0919 C -0.05226 0.09306 -0.05365 0.09421 -0.05469 0.0956 C -0.05556 0.09676 -0.05573 0.09838 -0.0566 0.09931 C -0.05851 0.10139 -0.06841 0.10833 -0.07084 0.10949 C -0.07205 0.11111 -0.07309 0.11319 -0.07448 0.11435 C -0.07587 0.11551 -0.07795 0.11551 -0.07934 0.1169 C -0.08021 0.11782 -0.08021 0.11991 -0.08108 0.12083 C -0.08299 0.12245 -0.08559 0.12199 -0.08768 0.12338 C -0.09636 0.12894 -0.10469 0.13403 -0.11424 0.13704 C -0.12118 0.1419 -0.125 0.14167 -0.13299 0.14468 C -0.13959 0.14699 -0.14618 0.15231 -0.15278 0.15463 C -0.18143 0.16458 -0.21806 0.16829 -0.24723 0.16991 C -0.25973 0.17245 -0.27205 0.17731 -0.28403 0.18241 C -0.28594 0.1831 -0.28768 0.18426 -0.28959 0.18495 C -0.29236 0.18588 -0.29809 0.1875 -0.29809 0.1875 C -0.30834 0.1963 -0.3224 0.1963 -0.33403 0.19884 C -0.40191 0.19838 -0.47014 0.19005 -0.53768 0.19884 C -0.54861 0.20023 -0.55973 0.21412 -0.57084 0.21759 C -0.57448 0.2206 -0.57848 0.22245 -0.58212 0.22523 C -0.58403 0.22662 -0.58577 0.22847 -0.58768 0.23009 C -0.58872 0.23102 -0.59063 0.23264 -0.59063 0.23264 C -0.59358 0.23866 -0.5967 0.24444 -0.6 0.25023 C -0.60122 0.25463 -0.60122 0.25995 -0.60278 0.26412 C -0.60695 0.27523 -0.61407 0.2838 -0.62275 0.28796 C -0.62743 0.2963 -0.62448 0.29167 -0.63212 0.30185 C -0.63403 0.3044 -0.6349 0.3081 -0.63681 0.31065 C -0.63785 0.31481 -0.6415 0.32199 -0.6415 0.32199 C -0.64462 0.33727 -0.64844 0.35185 -0.65104 0.36736 C -0.65226 0.37454 -0.6566 0.38264 -0.6566 0.39005 " pathEditMode="relative" ptsTypes="ffffffffffffffffffffffffffffffffA">
                                      <p:cBhvr>
                                        <p:cTn id="18" dur="2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357166"/>
            <a:ext cx="74295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Определи величину</a:t>
            </a:r>
          </a:p>
          <a:p>
            <a:pPr algn="ctr"/>
            <a:r>
              <a:rPr lang="ru-RU" sz="3200" dirty="0">
                <a:latin typeface="Arial Black" pitchFamily="34" charset="0"/>
              </a:rPr>
              <a:t>Где большая неваляшка?</a:t>
            </a:r>
          </a:p>
          <a:p>
            <a:pPr algn="ctr"/>
            <a:r>
              <a:rPr lang="ru-RU" sz="3200" dirty="0">
                <a:latin typeface="Arial Black" pitchFamily="34" charset="0"/>
              </a:rPr>
              <a:t>Где средняя неваляшка?</a:t>
            </a:r>
          </a:p>
          <a:p>
            <a:pPr algn="ctr"/>
            <a:r>
              <a:rPr lang="ru-RU" sz="3200" dirty="0">
                <a:latin typeface="Arial Black" pitchFamily="34" charset="0"/>
              </a:rPr>
              <a:t>Где маленькая неваляшка?</a:t>
            </a:r>
          </a:p>
          <a:p>
            <a:pPr algn="ctr"/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endParaRPr lang="ru-RU" sz="32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3074" name="Picture 2" descr="C:\Users\1\Desktop\Kitsch_Kitchen_Tuimelaar_Small_blauw_1024x1024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2000240"/>
            <a:ext cx="3714776" cy="5569444"/>
          </a:xfrm>
          <a:prstGeom prst="rect">
            <a:avLst/>
          </a:prstGeom>
          <a:noFill/>
        </p:spPr>
      </p:pic>
      <p:pic>
        <p:nvPicPr>
          <p:cNvPr id="3075" name="Picture 3" descr="C:\Users\1\Desktop\9hq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4000504"/>
            <a:ext cx="2357454" cy="2357454"/>
          </a:xfrm>
          <a:prstGeom prst="rect">
            <a:avLst/>
          </a:prstGeom>
          <a:noFill/>
        </p:spPr>
      </p:pic>
      <p:pic>
        <p:nvPicPr>
          <p:cNvPr id="3076" name="Picture 4" descr="C:\Users\1\Desktop\700-nw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-214346" y="2500306"/>
            <a:ext cx="3857652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1538" y="642918"/>
            <a:ext cx="7143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Много или мало</a:t>
            </a:r>
          </a:p>
          <a:p>
            <a:pPr algn="ctr"/>
            <a:r>
              <a:rPr lang="ru-RU" sz="3200" dirty="0">
                <a:latin typeface="Arial Black" pitchFamily="34" charset="0"/>
              </a:rPr>
              <a:t>Где много неваляшек?</a:t>
            </a:r>
          </a:p>
          <a:p>
            <a:pPr algn="ctr"/>
            <a:r>
              <a:rPr lang="ru-RU" sz="3200" dirty="0">
                <a:latin typeface="Arial Black" pitchFamily="34" charset="0"/>
              </a:rPr>
              <a:t>Где мало неваляшек?</a:t>
            </a:r>
          </a:p>
        </p:txBody>
      </p:sp>
      <p:pic>
        <p:nvPicPr>
          <p:cNvPr id="4098" name="Picture 2" descr="C:\Users\1\Desktop\xAezmRS6yy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643182"/>
            <a:ext cx="2286016" cy="3429024"/>
          </a:xfrm>
          <a:prstGeom prst="rect">
            <a:avLst/>
          </a:prstGeom>
          <a:noFill/>
        </p:spPr>
      </p:pic>
      <p:pic>
        <p:nvPicPr>
          <p:cNvPr id="4099" name="Picture 3" descr="C:\Users\1\Desktop\6bac8db0095487e772d76f5f99c46f8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214686"/>
            <a:ext cx="4229104" cy="28194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57290" y="642918"/>
            <a:ext cx="62865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solidFill>
                  <a:srgbClr val="FF0000"/>
                </a:solidFill>
                <a:latin typeface="Arial Black" pitchFamily="34" charset="0"/>
              </a:rPr>
              <a:t>Найди отличия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928802"/>
            <a:ext cx="284635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928802"/>
            <a:ext cx="2786082" cy="3002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Овал 4"/>
          <p:cNvSpPr/>
          <p:nvPr/>
        </p:nvSpPr>
        <p:spPr>
          <a:xfrm>
            <a:off x="6786578" y="5143512"/>
            <a:ext cx="571504" cy="50006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6072198" y="5143512"/>
            <a:ext cx="571504" cy="50006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357818" y="5143512"/>
            <a:ext cx="571504" cy="50006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143240" y="5143512"/>
            <a:ext cx="571504" cy="50006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2357422" y="5143512"/>
            <a:ext cx="571504" cy="50006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571604" y="5143512"/>
            <a:ext cx="571504" cy="50006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3.7037E-7 C 0.00018 -0.01134 -0.00469 -0.06736 0.00278 -0.0956 C 0.00365 -0.10463 0.00469 -0.11412 0.00834 -0.12199 C 0.00868 -0.12407 0.00886 -0.12616 0.00938 -0.12824 C 0.00972 -0.12963 0.01094 -0.13055 0.01129 -0.13194 C 0.01441 -0.14467 0.01476 -0.15833 0.01875 -0.17106 C 0.02084 -0.17754 0.02309 -0.1868 0.02639 -0.19236 C 0.02709 -0.19352 0.02882 -0.19629 0.02917 -0.19491 C 0.03021 -0.19051 0.02917 -0.18565 0.02917 -0.18102 " pathEditMode="relative" ptsTypes="ffffffff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7.22222E-6 1.48148E-6 C 0.00034 -0.03981 0.00034 -0.07963 0.00104 -0.11944 C 0.00121 -0.12778 0.00086 -0.14467 0.00468 -0.15208 C 0.00538 -0.15347 0.00677 -0.1544 0.00763 -0.15579 C 0.00833 -0.15694 0.00885 -0.15833 0.00954 -0.15972 C 0.01111 -0.1662 0.01475 -0.16991 0.01892 -0.17338 C 0.02395 -0.1838 0.0243 -0.19606 0.03124 -0.20486 C 0.03211 -0.20856 0.03281 -0.21088 0.03489 -0.21366 " pathEditMode="relative" ptsTypes="fffffffA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83333E-6 4.07407E-6 C -0.00538 -0.02801 -0.00676 -0.05671 -0.0085 -0.08542 C -0.00954 -0.15347 -0.01041 -0.21343 -0.01041 -0.28287 " pathEditMode="relative" ptsTypes="ffA">
                                      <p:cBhvr>
                                        <p:cTn id="1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09 -0.0074 C -0.03246 -0.01296 -0.03281 -0.01898 -0.03385 -0.025 C -0.03472 -0.04236 -0.03593 -0.05926 -0.03663 -0.07662 C -0.03628 -0.10671 -0.03784 -0.16065 -0.03281 -0.19606 C -0.03212 -0.20671 -0.03159 -0.21551 -0.02812 -0.225 C -0.02778 -0.23472 -0.02812 -0.24444 -0.02725 -0.25393 C -0.02708 -0.25532 -0.02587 -0.25625 -0.02534 -0.25764 C -0.02482 -0.25926 -0.025 -0.26134 -0.0243 -0.26273 C -0.02361 -0.26389 -0.02153 -0.26528 -0.02153 -0.26504 " pathEditMode="relative" rAng="0" ptsTypes="ffffffffA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" y="-129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2.59259E-6 C -0.00434 -0.01944 -0.01285 -0.03472 -0.02066 -0.05162 C -0.0309 -0.07431 -0.03854 -0.09931 -0.04896 -0.12199 C -0.05764 -0.14097 -0.06493 -0.15231 -0.07535 -0.16991 C -0.07899 -0.17616 -0.09323 -0.20185 -0.09705 -0.21019 C -0.10174 -0.22014 -0.10417 -0.23079 -0.11024 -0.23912 C -0.11111 -0.2419 -0.11111 -0.24514 -0.11215 -0.24792 C -0.11319 -0.25069 -0.11597 -0.25532 -0.11597 -0.25532 C -0.11927 -0.27014 -0.12899 -0.28333 -0.13576 -0.2956 C -0.14722 -0.31644 -0.13142 -0.28889 -0.1434 -0.31204 C -0.14965 -0.32407 -0.14653 -0.31574 -0.15364 -0.32708 C -0.15729 -0.33287 -0.16111 -0.34097 -0.16406 -0.34722 C -0.16667 -0.35278 -0.16649 -0.35625 -0.16979 -0.36111 C -0.1717 -0.36389 -0.17448 -0.36574 -0.17639 -0.36852 C -0.18125 -0.37569 -0.18576 -0.3831 -0.19236 -0.3875 C -0.19687 -0.3963 -0.20208 -0.40509 -0.20851 -0.41134 C -0.21111 -0.41898 -0.21597 -0.42384 -0.21875 -0.43148 C -0.21944 -0.43542 -0.22483 -0.44838 -0.22066 -0.45162 C -0.21684 -0.45463 -0.2118 -0.45255 -0.20746 -0.45301 C -0.20434 -0.45347 -0.19809 -0.45417 -0.19809 -0.45417 " pathEditMode="relative" ptsTypes="fffffffffffffffffff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33333E-6 C -0.0052 -0.02662 -0.01545 -0.0463 -0.02569 -0.06898 C -0.0375 -0.09491 -0.04947 -0.12107 -0.0618 -0.14699 C -0.06927 -0.1632 -0.07864 -0.17824 -0.08611 -0.19468 C -0.09635 -0.2169 -0.1092 -0.24121 -0.11666 -0.26574 C -0.12256 -0.28496 -0.12691 -0.30579 -0.13402 -0.32408 C -0.13576 -0.3382 -0.13836 -0.35209 -0.14305 -0.36459 C -0.14548 -0.38357 -0.14184 -0.35903 -0.14566 -0.3757 C -0.1493 -0.39121 -0.14531 -0.38195 -0.1493 -0.39028 C -0.15173 -0.40486 -0.1552 -0.41991 -0.15833 -0.43426 C -0.16041 -0.44468 -0.16041 -0.45533 -0.16197 -0.46598 C -0.16302 -0.47361 -0.16475 -0.48148 -0.16545 -0.48936 C -0.16093 -0.49352 -0.1618 -0.49028 -0.16024 -0.48426 C -0.15989 -0.47315 -0.16041 -0.46204 -0.15937 -0.45139 C -0.1592 -0.44977 -0.15746 -0.4507 -0.15659 -0.45023 C -0.15451 -0.44861 -0.15434 -0.44815 -0.15295 -0.44653 " pathEditMode="relative" rAng="0" ptsTypes="fffffffffffffffA">
                                      <p:cBhvr>
                                        <p:cTn id="2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300" y="-2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42976" y="571480"/>
            <a:ext cx="700092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Проведи неваляшку домой</a:t>
            </a:r>
          </a:p>
        </p:txBody>
      </p:sp>
      <p:pic>
        <p:nvPicPr>
          <p:cNvPr id="3" name="Picture 2" descr="C:\Users\1\Desktop\40fe473416d41911e32aac4ca335e13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285860"/>
            <a:ext cx="4071966" cy="471490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714612" y="1214422"/>
            <a:ext cx="1143008" cy="1214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286380" y="4643446"/>
            <a:ext cx="1357322" cy="121444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Picture 4" descr="C:\Users\1\Desktop\Домики-рисунок-для-детей-подборка-00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4143380"/>
            <a:ext cx="2166931" cy="2166931"/>
          </a:xfrm>
          <a:prstGeom prst="rect">
            <a:avLst/>
          </a:prstGeom>
          <a:noFill/>
        </p:spPr>
      </p:pic>
      <p:pic>
        <p:nvPicPr>
          <p:cNvPr id="7" name="Picture 5" descr="C:\Users\1\Desktop\9hq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642918"/>
            <a:ext cx="2928958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261 -0.04352 C 0.06268 -0.04422 0.07587 -0.04329 0.08559 -0.04723 C 0.12153 -0.04676 0.14913 -0.04862 0.18177 -0.04352 C 0.18872 -0.04098 0.19636 -0.04028 0.20347 -0.03843 C 0.21285 -0.03218 0.20834 -0.03403 0.21667 -0.03218 C 0.22066 -0.03033 0.22379 -0.0294 0.22813 -0.02848 C 0.23403 -0.02547 0.23993 -0.025 0.24601 -0.02338 C 0.25139 -0.02199 0.2566 -0.01968 0.26198 -0.01829 C 0.26372 -0.01436 0.26615 -0.01112 0.26771 -0.00695 C 0.26823 -0.00556 0.26806 -0.00371 0.26858 -0.00209 C 0.2691 -0.0007 0.26979 0.00046 0.27049 0.00185 C 0.27327 0.01342 0.26441 0.0243 0.26007 0.03333 C 0.25729 0.04537 0.2474 0.05833 0.23941 0.06458 C 0.23854 0.06527 0.23733 0.06551 0.23646 0.06597 C 0.23455 0.06713 0.23264 0.06828 0.2309 0.06967 C 0.22309 0.07615 0.21997 0.08078 0.21111 0.08356 C 0.2099 0.08472 0.20886 0.08657 0.20729 0.08726 C 0.204 0.08865 0.19688 0.08981 0.19688 0.09004 C 0.18906 0.09375 0.18056 0.09513 0.1724 0.09861 C 0.15747 0.11226 0.12535 0.10833 0.11198 0.10879 C 0.09705 0.11319 0.0842 0.12407 0.06962 0.13009 C 0.06545 0.13379 0.06094 0.13541 0.05729 0.14027 C 0.054 0.14467 0.05122 0.14953 0.04792 0.15393 C 0.04202 0.1618 0.04393 0.17615 0.04028 0.18541 C 0.0375 0.19236 0.03143 0.19537 0.02709 0.20046 C 0.02344 0.20486 0.02188 0.21064 0.01771 0.21435 C 0.01615 0.21967 0.00556 0.23611 0.00156 0.23958 C 0.00035 0.24444 -0.00312 0.25347 -0.00312 0.2537 C -0.00364 0.25671 -0.00503 0.25995 -0.00503 0.26342 C -0.00503 0.26967 0.00469 0.27083 0.00816 0.27222 C 0.03559 0.27176 0.0632 0.275 0.09028 0.26967 C 0.09497 0.26875 0.09948 0.26134 0.10816 0.25972 C 0.11997 0.25532 0.14497 0.25578 0.14497 0.25601 C 0.15677 0.25671 0.16441 0.25833 0.17518 0.26226 C 0.17813 0.26458 0.1809 0.26597 0.18368 0.26851 C 0.18577 0.27245 0.18681 0.27662 0.18837 0.28101 C 0.1882 0.28634 0.18941 0.32685 0.179 0.33125 C 0.17465 0.3375 0.16858 0.33819 0.16302 0.34259 C 0.1559 0.34838 0.15955 0.34467 0.15261 0.35393 L 0.15261 0.35416 C 0.14427 0.36111 0.13472 0.36666 0.12518 0.37037 C 0.11962 0.37546 0.12257 0.37361 0.11111 0.37407 C 0.08906 0.37476 0.06702 0.375 0.04497 0.37546 C 0.04028 0.37963 0.03959 0.3787 0.0375 0.38426 C 0.03698 0.38541 0.03698 0.3868 0.03646 0.38796 C 0.0349 0.39074 0.03281 0.39305 0.0309 0.3956 C 0.03004 0.39676 0.02813 0.3993 0.02813 0.39953 C 0.02674 0.40439 0.02587 0.40902 0.02518 0.41435 C 0.02552 0.42338 0.02222 0.46203 0.03281 0.47106 C 0.03403 0.47592 0.03906 0.47986 0.04306 0.48101 C 0.05712 0.49051 0.07483 0.49213 0.09028 0.49351 C 0.10347 0.49629 0.08993 0.49351 0.10452 0.49606 C 0.1092 0.49676 0.11858 0.49861 0.11858 0.49884 C 0.13733 0.50532 0.16129 0.50486 0.17986 0.50486 " pathEditMode="relative" rAng="0" ptsTypes="ffffffffffffffffffffffffffffffffffffffFffffffffffffffA">
                                      <p:cBhvr>
                                        <p:cTn id="12" dur="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00" y="27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00166" y="500042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Найди половинку</a:t>
            </a:r>
          </a:p>
        </p:txBody>
      </p:sp>
      <p:pic>
        <p:nvPicPr>
          <p:cNvPr id="6146" name="Picture 2" descr="C:\Users\1\Desktop\Безымянный1.pn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1357298"/>
            <a:ext cx="2367611" cy="2643206"/>
          </a:xfrm>
          <a:prstGeom prst="rect">
            <a:avLst/>
          </a:prstGeom>
          <a:noFill/>
        </p:spPr>
      </p:pic>
      <p:pic>
        <p:nvPicPr>
          <p:cNvPr id="6147" name="Picture 3" descr="C:\Users\1\Desktop\Безымянный2.pn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4500570"/>
            <a:ext cx="2286016" cy="1568084"/>
          </a:xfrm>
          <a:prstGeom prst="rect">
            <a:avLst/>
          </a:prstGeom>
          <a:noFill/>
        </p:spPr>
      </p:pic>
      <p:pic>
        <p:nvPicPr>
          <p:cNvPr id="6148" name="Picture 4" descr="C:\Users\1\Desktop\Безымянный3.pn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9058" y="1428736"/>
            <a:ext cx="2643206" cy="2717873"/>
          </a:xfrm>
          <a:prstGeom prst="rect">
            <a:avLst/>
          </a:prstGeom>
          <a:noFill/>
        </p:spPr>
      </p:pic>
      <p:pic>
        <p:nvPicPr>
          <p:cNvPr id="6149" name="Picture 5" descr="C:\Users\1\Desktop\Безымянный4.pn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4714884"/>
            <a:ext cx="2724947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7.40741E-7 L 0.65452 0.004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7" y="2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 0.06273 L -0.0052 -0.13403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48148E-6 L -0.23958 -0.00092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0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4.07407E-6 L 0.00208 -0.12871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4" descr="C:\Users\1\Desktop\Домики-рисунок-для-детей-подборка-009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57950" y="1214422"/>
            <a:ext cx="2166931" cy="2166931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1500166" y="500042"/>
            <a:ext cx="62151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solidFill>
                  <a:srgbClr val="FF0000"/>
                </a:solidFill>
                <a:latin typeface="Arial Black" pitchFamily="34" charset="0"/>
              </a:rPr>
              <a:t>Где неваляшки?</a:t>
            </a:r>
          </a:p>
        </p:txBody>
      </p:sp>
      <p:pic>
        <p:nvPicPr>
          <p:cNvPr id="3" name="Picture 2" descr="C:\Users\1\Desktop\kisspng-armoires-wardrobes-furniture-garderob-cupboard-5ab846e79107c9.786915251522026215594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3357562"/>
            <a:ext cx="2857520" cy="2921020"/>
          </a:xfrm>
          <a:prstGeom prst="rect">
            <a:avLst/>
          </a:prstGeom>
          <a:noFill/>
        </p:spPr>
      </p:pic>
      <p:pic>
        <p:nvPicPr>
          <p:cNvPr id="4" name="Picture 3" descr="C:\Users\1\Desktop\403.651.68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1000108"/>
            <a:ext cx="2585818" cy="2585818"/>
          </a:xfrm>
          <a:prstGeom prst="rect">
            <a:avLst/>
          </a:prstGeom>
          <a:noFill/>
        </p:spPr>
      </p:pic>
      <p:pic>
        <p:nvPicPr>
          <p:cNvPr id="5" name="Picture 6" descr="C:\Users\1\Desktop\GL000378041_001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3429000"/>
            <a:ext cx="2250608" cy="2412652"/>
          </a:xfrm>
          <a:prstGeom prst="rect">
            <a:avLst/>
          </a:prstGeom>
          <a:noFill/>
        </p:spPr>
      </p:pic>
      <p:pic>
        <p:nvPicPr>
          <p:cNvPr id="8" name="Picture 2" descr="C:\Users\1\Desktop\700-nw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92" y="4500570"/>
            <a:ext cx="1285884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21 0.07546 C -0.01372 0.06551 -0.02396 0.06343 -0.03264 0.05995 C -0.04566 0.05556 -0.05834 0.05278 -0.07136 0.04769 C -0.0816 0.04352 -0.09236 0.03889 -0.10278 0.03449 C -0.17934 0.00556 -0.25573 -0.02014 -0.33264 -0.04514 C -0.37136 -0.05764 -0.40868 -0.08102 -0.44705 -0.09583 C -0.46111 -0.10093 -0.47552 -0.10093 -0.48976 -0.10301 C -0.49531 -0.10394 -0.50677 -0.10532 -0.50677 -0.10509 C -0.5408 -0.12222 -0.57535 -0.13773 -0.60903 -0.15556 C -0.65608 -0.14421 -0.63681 -0.14606 -0.66667 -0.14606 " pathEditMode="relative" rAng="0" ptsTypes="fffffffffA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00" y="-11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11022E-16 C -0.01059 -0.02315 -0.01858 -0.04282 -0.03507 -0.06296 C -0.05643 -0.08819 -0.08334 -0.10532 -0.10903 -0.12431 C -0.13559 -0.14421 -0.16198 -0.16435 -0.18785 -0.18495 C -0.20417 -0.19838 -0.22049 -0.21319 -0.23629 -0.22731 C -0.24097 -0.23171 -0.24705 -0.23403 -0.25174 -0.23819 C -0.2566 -0.24236 -0.26389 -0.25046 -0.26927 -0.25394 C -0.27518 -0.25764 -0.28212 -0.25972 -0.28785 -0.26366 C -0.29445 -0.26829 -0.30382 -0.27616 -0.31216 -0.27847 C -0.31823 -0.28171 -0.32379 -0.28542 -0.32969 -0.28889 C -0.33368 -0.29144 -0.34653 -0.29491 -0.34809 -0.29537 C -0.3599 -0.29907 -0.37136 -0.30509 -0.38316 -0.30926 C -0.39288 -0.31273 -0.40295 -0.31458 -0.41233 -0.31898 C -0.44375 -0.33356 -0.47396 -0.3544 -0.50851 -0.36019 C -0.51441 -0.36227 -0.52049 -0.3625 -0.52604 -0.36551 C -0.52639 -0.36667 -0.52656 -0.36782 -0.52691 -0.36875 C -0.52761 -0.37037 -0.52847 -0.37153 -0.529 -0.37292 C -0.53004 -0.37662 -0.53004 -0.38426 -0.53281 -0.38657 " pathEditMode="relative" rAng="0" ptsTypes="fffffffffffffffff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600" y="-19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81481E-6 C -0.10607 -0.00046 -0.21198 -0.00115 -0.31805 -0.00115 " pathEditMode="relative" ptsTypes="f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4.81481E-6 C -0.0007 -0.03149 0.00104 -0.06343 -0.00278 -0.09445 C -0.00608 -0.122 -0.0139 -0.14792 -0.02171 -0.17362 C -0.02709 -0.19167 -0.03126 -0.21389 -0.03959 -0.2301 C -0.04133 -0.24329 -0.04758 -0.2551 -0.05087 -0.26783 C -0.05313 -0.27686 -0.05469 -0.28635 -0.05851 -0.29445 C -0.0599 -0.3 -0.06407 -0.30834 -0.06407 -0.3132 " pathEditMode="relative" ptsTypes="ffffffA">
                                      <p:cBhvr>
                                        <p:cTn id="1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102</TotalTime>
  <Words>40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 Black</vt:lpstr>
      <vt:lpstr>Verdana</vt:lpstr>
      <vt:lpstr>Wingdings 2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ASUS-PC</cp:lastModifiedBy>
  <cp:revision>13</cp:revision>
  <dcterms:created xsi:type="dcterms:W3CDTF">2021-10-13T08:36:38Z</dcterms:created>
  <dcterms:modified xsi:type="dcterms:W3CDTF">2021-10-20T12:03:54Z</dcterms:modified>
</cp:coreProperties>
</file>