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CDD17-F052-4ACA-B540-4EE9C5593EF2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88AE63-B124-4D00-870A-550F7425BE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40102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88AE63-B124-4D00-870A-550F7425BE7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7431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02EE503-3019-4785-8115-FDF6E2B03897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2DEFD6C-0DBF-4D64-848F-287421A8B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14290"/>
            <a:ext cx="8534182" cy="357475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«КРУГЛЫЙ ГОД»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836712"/>
            <a:ext cx="8389596" cy="573556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2400" b="1" dirty="0">
              <a:solidFill>
                <a:schemeClr val="tx1"/>
              </a:solidFill>
            </a:endParaRPr>
          </a:p>
          <a:p>
            <a:endParaRPr lang="ru-RU" sz="24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(по стихотворению Самуила Маршака)</a:t>
            </a:r>
          </a:p>
          <a:p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Яковлева Е.П.</a:t>
            </a:r>
          </a:p>
          <a:p>
            <a:pPr algn="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Дата проведения: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02.02.2023г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73050"/>
            <a:ext cx="7888390" cy="49165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Сентябрь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131840" y="764704"/>
            <a:ext cx="5832648" cy="59046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980728"/>
            <a:ext cx="2535100" cy="5591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Ясным утром сентября</a:t>
            </a:r>
          </a:p>
          <a:p>
            <a:pPr marL="0" indent="0">
              <a:buNone/>
            </a:pPr>
            <a:r>
              <a:rPr lang="ru-RU" sz="2000" dirty="0" smtClean="0"/>
              <a:t>Хлеб молотят села,</a:t>
            </a:r>
          </a:p>
          <a:p>
            <a:pPr marL="0" indent="0">
              <a:buNone/>
            </a:pPr>
            <a:r>
              <a:rPr lang="ru-RU" sz="2000" dirty="0" smtClean="0"/>
              <a:t>Мчатся птицы за моря –</a:t>
            </a:r>
          </a:p>
          <a:p>
            <a:pPr marL="0" indent="0">
              <a:buNone/>
            </a:pPr>
            <a:r>
              <a:rPr lang="ru-RU" sz="2000" dirty="0" smtClean="0"/>
              <a:t>И открылась школа.</a:t>
            </a:r>
            <a:endParaRPr lang="ru-RU" sz="2000" dirty="0"/>
          </a:p>
        </p:txBody>
      </p:sp>
      <p:pic>
        <p:nvPicPr>
          <p:cNvPr id="9218" name="Picture 2" descr="K:\Files\Презентации 2023\1\uborka-2-1536x8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196752"/>
            <a:ext cx="6216690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73050"/>
            <a:ext cx="8176422" cy="49165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627784" y="836712"/>
            <a:ext cx="6408712" cy="590465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7504" y="836712"/>
            <a:ext cx="2592288" cy="57355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В октябре, в октябре</a:t>
            </a:r>
          </a:p>
          <a:p>
            <a:pPr marL="0" indent="0">
              <a:buNone/>
            </a:pPr>
            <a:r>
              <a:rPr lang="ru-RU" sz="2000" dirty="0" smtClean="0"/>
              <a:t>Частый дождик на дворе.</a:t>
            </a:r>
          </a:p>
          <a:p>
            <a:pPr marL="0" indent="0">
              <a:buNone/>
            </a:pPr>
            <a:r>
              <a:rPr lang="ru-RU" sz="2000" dirty="0" smtClean="0"/>
              <a:t>На лугах мертва трава,</a:t>
            </a:r>
          </a:p>
          <a:p>
            <a:pPr marL="0" indent="0">
              <a:buNone/>
            </a:pPr>
            <a:r>
              <a:rPr lang="ru-RU" sz="2000" dirty="0" smtClean="0"/>
              <a:t>Замолчал кузнечик.</a:t>
            </a:r>
          </a:p>
          <a:p>
            <a:pPr marL="0" indent="0">
              <a:buNone/>
            </a:pPr>
            <a:r>
              <a:rPr lang="ru-RU" sz="2000" dirty="0" smtClean="0"/>
              <a:t>Заготовлены дрова</a:t>
            </a:r>
          </a:p>
          <a:p>
            <a:pPr marL="0" indent="0">
              <a:buNone/>
            </a:pPr>
            <a:r>
              <a:rPr lang="ru-RU" sz="2000" dirty="0" smtClean="0"/>
              <a:t>На зиму для печек.</a:t>
            </a:r>
            <a:endParaRPr lang="ru-RU" sz="2000" dirty="0"/>
          </a:p>
        </p:txBody>
      </p:sp>
      <p:pic>
        <p:nvPicPr>
          <p:cNvPr id="10242" name="Picture 2" descr="K:\Files\Презентации 2023\1\38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980728"/>
            <a:ext cx="6432167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73050"/>
            <a:ext cx="7744374" cy="41964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Ноябрь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699792" y="764704"/>
            <a:ext cx="6300192" cy="59766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2249348" cy="551953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600" dirty="0" smtClean="0"/>
          </a:p>
          <a:p>
            <a:pPr marL="0" indent="0">
              <a:buNone/>
            </a:pPr>
            <a:r>
              <a:rPr lang="ru-RU" sz="1600" dirty="0" smtClean="0"/>
              <a:t>День седьмого ноября – </a:t>
            </a:r>
          </a:p>
          <a:p>
            <a:pPr marL="0" indent="0">
              <a:buNone/>
            </a:pPr>
            <a:r>
              <a:rPr lang="ru-RU" sz="1600" dirty="0" smtClean="0"/>
              <a:t>Красный день календаря.</a:t>
            </a:r>
          </a:p>
          <a:p>
            <a:pPr marL="0" indent="0">
              <a:buNone/>
            </a:pPr>
            <a:r>
              <a:rPr lang="ru-RU" sz="1600" dirty="0" smtClean="0"/>
              <a:t>Погляди в свое окно:</a:t>
            </a:r>
          </a:p>
          <a:p>
            <a:pPr marL="0" indent="0">
              <a:buNone/>
            </a:pPr>
            <a:r>
              <a:rPr lang="ru-RU" sz="1600" dirty="0" smtClean="0"/>
              <a:t>Все на улице красно.</a:t>
            </a:r>
          </a:p>
          <a:p>
            <a:pPr marL="0" indent="0">
              <a:buNone/>
            </a:pPr>
            <a:r>
              <a:rPr lang="ru-RU" sz="1600" dirty="0" smtClean="0"/>
              <a:t>Вьются флаги у ворот,</a:t>
            </a:r>
          </a:p>
          <a:p>
            <a:pPr marL="0" indent="0">
              <a:buNone/>
            </a:pPr>
            <a:r>
              <a:rPr lang="ru-RU" sz="1600" dirty="0" smtClean="0"/>
              <a:t>Пламенем пылая.</a:t>
            </a:r>
          </a:p>
          <a:p>
            <a:pPr marL="0" indent="0">
              <a:buNone/>
            </a:pPr>
            <a:r>
              <a:rPr lang="ru-RU" sz="1600" dirty="0" smtClean="0"/>
              <a:t>Видишь, музыка идет</a:t>
            </a:r>
          </a:p>
          <a:p>
            <a:pPr marL="0" indent="0">
              <a:buNone/>
            </a:pPr>
            <a:r>
              <a:rPr lang="ru-RU" sz="1600" dirty="0" smtClean="0"/>
              <a:t>Там, где шли трамваи.</a:t>
            </a:r>
          </a:p>
          <a:p>
            <a:pPr marL="0" indent="0">
              <a:buNone/>
            </a:pPr>
            <a:r>
              <a:rPr lang="ru-RU" sz="1600" dirty="0" smtClean="0"/>
              <a:t>Весь народ – и млад и стар- </a:t>
            </a:r>
          </a:p>
          <a:p>
            <a:pPr marL="0" indent="0">
              <a:buNone/>
            </a:pPr>
            <a:r>
              <a:rPr lang="ru-RU" sz="1600" dirty="0" smtClean="0"/>
              <a:t>Празднует свободу.</a:t>
            </a:r>
          </a:p>
          <a:p>
            <a:pPr marL="0" indent="0">
              <a:buNone/>
            </a:pPr>
            <a:r>
              <a:rPr lang="ru-RU" sz="1600" dirty="0" smtClean="0"/>
              <a:t>И летит мой красный шар</a:t>
            </a:r>
          </a:p>
          <a:p>
            <a:pPr marL="0" indent="0">
              <a:buNone/>
            </a:pPr>
            <a:r>
              <a:rPr lang="ru-RU" sz="1600" dirty="0" smtClean="0"/>
              <a:t>Прямо к небосводу!</a:t>
            </a:r>
            <a:endParaRPr lang="ru-RU" sz="1600" dirty="0"/>
          </a:p>
        </p:txBody>
      </p:sp>
      <p:pic>
        <p:nvPicPr>
          <p:cNvPr id="11266" name="Picture 2" descr="K:\Files\Презентации 2023\1\1321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836712"/>
            <a:ext cx="6458950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73050"/>
            <a:ext cx="8104414" cy="41964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Декабрь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915816" y="764704"/>
            <a:ext cx="6120680" cy="59766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7504" y="908720"/>
            <a:ext cx="2749984" cy="56886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400" dirty="0" smtClean="0"/>
              <a:t>В декабре, в декабре</a:t>
            </a:r>
          </a:p>
          <a:p>
            <a:pPr>
              <a:buNone/>
            </a:pPr>
            <a:r>
              <a:rPr lang="ru-RU" sz="1400" dirty="0" smtClean="0"/>
              <a:t>Все деревья в серебре.</a:t>
            </a:r>
          </a:p>
          <a:p>
            <a:pPr>
              <a:buNone/>
            </a:pPr>
            <a:r>
              <a:rPr lang="ru-RU" sz="1400" dirty="0" smtClean="0"/>
              <a:t>Нашу речку, словно в сказке,</a:t>
            </a:r>
          </a:p>
          <a:p>
            <a:pPr>
              <a:buNone/>
            </a:pPr>
            <a:r>
              <a:rPr lang="ru-RU" sz="1400" dirty="0" smtClean="0"/>
              <a:t>За ночь вымостил мороз,</a:t>
            </a:r>
          </a:p>
          <a:p>
            <a:pPr>
              <a:buNone/>
            </a:pPr>
            <a:r>
              <a:rPr lang="ru-RU" sz="1400" dirty="0" smtClean="0"/>
              <a:t>Обновил коньки, салазки,</a:t>
            </a:r>
          </a:p>
          <a:p>
            <a:pPr>
              <a:buNone/>
            </a:pPr>
            <a:r>
              <a:rPr lang="ru-RU" sz="1400" dirty="0" smtClean="0"/>
              <a:t>Елку из лесу привез.</a:t>
            </a:r>
          </a:p>
          <a:p>
            <a:pPr>
              <a:buNone/>
            </a:pPr>
            <a:r>
              <a:rPr lang="ru-RU" sz="1400" dirty="0" smtClean="0"/>
              <a:t>Елка плакала сначала </a:t>
            </a:r>
          </a:p>
          <a:p>
            <a:pPr>
              <a:buNone/>
            </a:pPr>
            <a:r>
              <a:rPr lang="ru-RU" sz="1400" dirty="0"/>
              <a:t>О</a:t>
            </a:r>
            <a:r>
              <a:rPr lang="ru-RU" sz="1400" dirty="0" smtClean="0"/>
              <a:t>т домашнего тепла.</a:t>
            </a:r>
          </a:p>
          <a:p>
            <a:pPr>
              <a:buNone/>
            </a:pPr>
            <a:r>
              <a:rPr lang="ru-RU" sz="1400" dirty="0" smtClean="0"/>
              <a:t>Утром плакать перестала,</a:t>
            </a:r>
          </a:p>
          <a:p>
            <a:pPr>
              <a:buNone/>
            </a:pPr>
            <a:r>
              <a:rPr lang="ru-RU" sz="1400" dirty="0" smtClean="0"/>
              <a:t>Задышала, ожила.</a:t>
            </a:r>
          </a:p>
          <a:p>
            <a:pPr>
              <a:buNone/>
            </a:pPr>
            <a:r>
              <a:rPr lang="ru-RU" sz="1400" dirty="0" smtClean="0"/>
              <a:t>Чуть дрожат её иголки,</a:t>
            </a:r>
          </a:p>
          <a:p>
            <a:pPr>
              <a:buNone/>
            </a:pPr>
            <a:r>
              <a:rPr lang="ru-RU" sz="1400" dirty="0" smtClean="0"/>
              <a:t>На ветвях огни зажглись.</a:t>
            </a:r>
          </a:p>
          <a:p>
            <a:pPr>
              <a:buNone/>
            </a:pPr>
            <a:r>
              <a:rPr lang="ru-RU" sz="1400" dirty="0" smtClean="0"/>
              <a:t>Как по лесенке , по ёлке</a:t>
            </a:r>
          </a:p>
          <a:p>
            <a:pPr>
              <a:buNone/>
            </a:pPr>
            <a:r>
              <a:rPr lang="ru-RU" sz="1400" dirty="0" smtClean="0"/>
              <a:t>Огоньки взбегают ввысь.</a:t>
            </a:r>
          </a:p>
          <a:p>
            <a:pPr>
              <a:buNone/>
            </a:pPr>
            <a:r>
              <a:rPr lang="ru-RU" sz="1400" dirty="0" smtClean="0"/>
              <a:t>Блещут золотом хлопушки.</a:t>
            </a:r>
          </a:p>
          <a:p>
            <a:pPr>
              <a:buNone/>
            </a:pPr>
            <a:r>
              <a:rPr lang="ru-RU" sz="1400" dirty="0" smtClean="0"/>
              <a:t>Серебром звезду зажег</a:t>
            </a:r>
          </a:p>
          <a:p>
            <a:pPr>
              <a:buNone/>
            </a:pPr>
            <a:r>
              <a:rPr lang="ru-RU" sz="1400" dirty="0" smtClean="0"/>
              <a:t>Добежавший до верхушки</a:t>
            </a:r>
          </a:p>
          <a:p>
            <a:pPr>
              <a:buNone/>
            </a:pPr>
            <a:r>
              <a:rPr lang="ru-RU" sz="1400" dirty="0" smtClean="0"/>
              <a:t>Самый смелый огонек.</a:t>
            </a:r>
          </a:p>
          <a:p>
            <a:pPr>
              <a:buNone/>
            </a:pPr>
            <a:r>
              <a:rPr lang="ru-RU" sz="1400" dirty="0" smtClean="0"/>
              <a:t>Год прошел, как день вчерашний.</a:t>
            </a:r>
          </a:p>
          <a:p>
            <a:pPr>
              <a:buNone/>
            </a:pPr>
            <a:r>
              <a:rPr lang="ru-RU" sz="1400" dirty="0" smtClean="0"/>
              <a:t>Над Москвою в этот час</a:t>
            </a:r>
          </a:p>
          <a:p>
            <a:pPr>
              <a:buNone/>
            </a:pPr>
            <a:r>
              <a:rPr lang="ru-RU" sz="1400" dirty="0" smtClean="0"/>
              <a:t>Бьют часы Кремлевской башни</a:t>
            </a:r>
          </a:p>
          <a:p>
            <a:pPr>
              <a:buNone/>
            </a:pPr>
            <a:r>
              <a:rPr lang="ru-RU" sz="1400" dirty="0" smtClean="0"/>
              <a:t>Свой салют – двенадцать раз.</a:t>
            </a:r>
          </a:p>
          <a:p>
            <a:pPr>
              <a:buNone/>
            </a:pPr>
            <a:endParaRPr lang="ru-RU" sz="1400" dirty="0"/>
          </a:p>
        </p:txBody>
      </p:sp>
      <p:pic>
        <p:nvPicPr>
          <p:cNvPr id="12290" name="Picture 2" descr="K:\Files\Презентации 2023\1\1637872977_5-krot-info-p-zimnyaya-reka-priroda-krasivo-foto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764704"/>
            <a:ext cx="5976664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73050"/>
            <a:ext cx="7744374" cy="63567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Январь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275856" y="908720"/>
            <a:ext cx="5544616" cy="5519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0034" y="908720"/>
            <a:ext cx="2847830" cy="5663552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800" dirty="0" smtClean="0"/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Открываем календарь –</a:t>
            </a:r>
          </a:p>
          <a:p>
            <a:pPr marL="0" indent="0">
              <a:buNone/>
            </a:pPr>
            <a:r>
              <a:rPr lang="ru-RU" sz="1800" dirty="0" smtClean="0"/>
              <a:t>         Начинается январь.</a:t>
            </a:r>
          </a:p>
          <a:p>
            <a:pPr marL="0" indent="0">
              <a:buNone/>
            </a:pPr>
            <a:r>
              <a:rPr lang="ru-RU" sz="1800" dirty="0" smtClean="0"/>
              <a:t>В январе, в январе</a:t>
            </a:r>
          </a:p>
          <a:p>
            <a:pPr marL="0" indent="0">
              <a:buNone/>
            </a:pPr>
            <a:r>
              <a:rPr lang="ru-RU" sz="1800" dirty="0" smtClean="0"/>
              <a:t>Много снегу на дворе.</a:t>
            </a:r>
          </a:p>
          <a:p>
            <a:pPr marL="0" indent="0">
              <a:buNone/>
            </a:pPr>
            <a:r>
              <a:rPr lang="ru-RU" sz="1800" dirty="0" smtClean="0"/>
              <a:t>Снег – на крыше, на крылечке.</a:t>
            </a:r>
          </a:p>
          <a:p>
            <a:pPr marL="0" indent="0">
              <a:buNone/>
            </a:pPr>
            <a:r>
              <a:rPr lang="ru-RU" sz="1800" dirty="0" smtClean="0"/>
              <a:t>Солнце в небе голубом.</a:t>
            </a:r>
          </a:p>
          <a:p>
            <a:pPr marL="0" indent="0">
              <a:buNone/>
            </a:pPr>
            <a:r>
              <a:rPr lang="ru-RU" sz="1800" dirty="0" smtClean="0"/>
              <a:t>В нашем доме топят печки.</a:t>
            </a:r>
          </a:p>
          <a:p>
            <a:pPr marL="0" indent="0">
              <a:buNone/>
            </a:pPr>
            <a:r>
              <a:rPr lang="ru-RU" sz="1800" dirty="0" smtClean="0"/>
              <a:t>В небо дым идет столбом.</a:t>
            </a:r>
            <a:endParaRPr lang="ru-RU" sz="1800" dirty="0"/>
          </a:p>
        </p:txBody>
      </p:sp>
      <p:pic>
        <p:nvPicPr>
          <p:cNvPr id="1026" name="Picture 2" descr="K:\Files\Презентации 2023\1\midl_a818_p28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980728"/>
            <a:ext cx="5688632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73050"/>
            <a:ext cx="7960398" cy="63567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Февраль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1340768"/>
            <a:ext cx="3249480" cy="49639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Дуют ветры в феврале,</a:t>
            </a:r>
          </a:p>
          <a:p>
            <a:pPr marL="0" indent="0">
              <a:buNone/>
            </a:pPr>
            <a:r>
              <a:rPr lang="ru-RU" sz="2000" dirty="0" smtClean="0"/>
              <a:t>Воют в трубах громко.</a:t>
            </a:r>
          </a:p>
          <a:p>
            <a:pPr marL="0" indent="0">
              <a:buNone/>
            </a:pPr>
            <a:r>
              <a:rPr lang="ru-RU" sz="2000" dirty="0" smtClean="0"/>
              <a:t>Змейкой мчится по земле</a:t>
            </a:r>
          </a:p>
          <a:p>
            <a:pPr marL="0" indent="0">
              <a:buNone/>
            </a:pPr>
            <a:r>
              <a:rPr lang="ru-RU" sz="2000" dirty="0" smtClean="0"/>
              <a:t>Легкая поземка.</a:t>
            </a:r>
          </a:p>
          <a:p>
            <a:pPr marL="0" indent="0">
              <a:buNone/>
            </a:pPr>
            <a:r>
              <a:rPr lang="ru-RU" sz="2000" dirty="0" smtClean="0"/>
              <a:t>Поднимаясь, мчатся вдаль</a:t>
            </a:r>
          </a:p>
          <a:p>
            <a:pPr marL="0" indent="0">
              <a:buNone/>
            </a:pPr>
            <a:r>
              <a:rPr lang="ru-RU" sz="2000" dirty="0" smtClean="0"/>
              <a:t>Самолетов звенья.</a:t>
            </a:r>
          </a:p>
          <a:p>
            <a:pPr marL="0" indent="0">
              <a:buNone/>
            </a:pPr>
            <a:r>
              <a:rPr lang="ru-RU" sz="2000" dirty="0" smtClean="0"/>
              <a:t>Это празднует февраль</a:t>
            </a:r>
          </a:p>
          <a:p>
            <a:pPr marL="0" indent="0">
              <a:buNone/>
            </a:pPr>
            <a:r>
              <a:rPr lang="ru-RU" sz="2000" dirty="0" smtClean="0"/>
              <a:t>Армии рожденье.</a:t>
            </a:r>
            <a:endParaRPr lang="ru-RU" sz="2000" dirty="0"/>
          </a:p>
        </p:txBody>
      </p:sp>
      <p:pic>
        <p:nvPicPr>
          <p:cNvPr id="2050" name="Picture 2" descr="K:\Files\Презентации 2023\1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124744"/>
            <a:ext cx="5544616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73050"/>
            <a:ext cx="7888390" cy="49165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Март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059832" y="764704"/>
            <a:ext cx="5904656" cy="580756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980728"/>
            <a:ext cx="3096344" cy="55915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Рыхлый снег темнеет в марте,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Тают льдинки на окне.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Зайчик бегает по парте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по карте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стене.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K:\Files\Презентации 2023\1\HD-wallpaper-early-spring-water-snow-mountains-spring-trees-clouds-na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764704"/>
            <a:ext cx="5976664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273050"/>
            <a:ext cx="7600358" cy="491654"/>
          </a:xfrm>
        </p:spPr>
        <p:txBody>
          <a:bodyPr>
            <a:noAutofit/>
          </a:bodyPr>
          <a:lstStyle/>
          <a:p>
            <a:pPr marL="457200" indent="-457200"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Апрель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347864" y="908720"/>
            <a:ext cx="5616624" cy="56635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51520" y="836712"/>
            <a:ext cx="3096344" cy="573556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Апрель, апрель!</a:t>
            </a:r>
          </a:p>
          <a:p>
            <a:pPr marL="0" indent="0">
              <a:buNone/>
            </a:pPr>
            <a:r>
              <a:rPr lang="ru-RU" sz="2000" dirty="0" smtClean="0"/>
              <a:t>На дворе звенит капель.</a:t>
            </a:r>
          </a:p>
          <a:p>
            <a:pPr marL="0" indent="0">
              <a:buNone/>
            </a:pPr>
            <a:r>
              <a:rPr lang="ru-RU" sz="2000" dirty="0" smtClean="0"/>
              <a:t>По полям бегут ручьи, </a:t>
            </a:r>
          </a:p>
          <a:p>
            <a:pPr marL="0" indent="0">
              <a:buNone/>
            </a:pPr>
            <a:r>
              <a:rPr lang="ru-RU" sz="2000" dirty="0" smtClean="0"/>
              <a:t>На дорогах лужи.</a:t>
            </a:r>
          </a:p>
          <a:p>
            <a:pPr marL="0" indent="0">
              <a:buNone/>
            </a:pPr>
            <a:r>
              <a:rPr lang="ru-RU" sz="2000" dirty="0" smtClean="0"/>
              <a:t>Скоро выйдут муравьи после зимней стужи.</a:t>
            </a:r>
          </a:p>
          <a:p>
            <a:pPr marL="0" indent="0">
              <a:buNone/>
            </a:pPr>
            <a:r>
              <a:rPr lang="ru-RU" sz="2000" dirty="0" smtClean="0"/>
              <a:t>Пробирается медведь сквозь лесной валежник.</a:t>
            </a:r>
          </a:p>
          <a:p>
            <a:pPr marL="0" indent="0">
              <a:buNone/>
            </a:pPr>
            <a:r>
              <a:rPr lang="ru-RU" sz="2000" dirty="0" smtClean="0"/>
              <a:t>Стали птицы песни петь,</a:t>
            </a:r>
          </a:p>
          <a:p>
            <a:pPr marL="0" indent="0">
              <a:buNone/>
            </a:pPr>
            <a:r>
              <a:rPr lang="ru-RU" sz="2000" dirty="0" smtClean="0"/>
              <a:t> </a:t>
            </a:r>
            <a:r>
              <a:rPr lang="ru-RU" sz="2000" dirty="0"/>
              <a:t>И</a:t>
            </a:r>
            <a:r>
              <a:rPr lang="ru-RU" sz="2000" dirty="0" smtClean="0"/>
              <a:t> расцвел подснежник.</a:t>
            </a:r>
            <a:endParaRPr lang="ru-RU" sz="2000" dirty="0"/>
          </a:p>
        </p:txBody>
      </p:sp>
      <p:pic>
        <p:nvPicPr>
          <p:cNvPr id="4098" name="Picture 2" descr="K:\Files\Презентации 2023\1\s-pervym-dnem-vesny-335x2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980728"/>
            <a:ext cx="5666001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73050"/>
            <a:ext cx="7744374" cy="41964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491880" y="620688"/>
            <a:ext cx="5544616" cy="60486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908720"/>
            <a:ext cx="2963728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Распустился ландыш в мае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самый праздник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в первый день.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Май цветами провожая,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Распускается сирень.</a:t>
            </a:r>
          </a:p>
        </p:txBody>
      </p:sp>
      <p:pic>
        <p:nvPicPr>
          <p:cNvPr id="5122" name="Picture 2" descr="K:\Files\Презентации 2023\1\1262923-bigthumbna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836712"/>
            <a:ext cx="5362222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73050"/>
            <a:ext cx="8032406" cy="41964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Июнь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131840" y="692696"/>
            <a:ext cx="5904656" cy="59766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7504" y="980728"/>
            <a:ext cx="3024336" cy="55915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Пришел июнь.</a:t>
            </a:r>
          </a:p>
          <a:p>
            <a:pPr marL="0" indent="0">
              <a:buNone/>
            </a:pPr>
            <a:r>
              <a:rPr lang="ru-RU" sz="2000" dirty="0" smtClean="0"/>
              <a:t>«Июнь! Июнь!» –</a:t>
            </a:r>
          </a:p>
          <a:p>
            <a:pPr marL="0" indent="0">
              <a:buNone/>
            </a:pPr>
            <a:r>
              <a:rPr lang="ru-RU" sz="2000" dirty="0" smtClean="0"/>
              <a:t>В саду щебечут птицы…</a:t>
            </a:r>
          </a:p>
          <a:p>
            <a:pPr marL="0" indent="0">
              <a:buNone/>
            </a:pPr>
            <a:r>
              <a:rPr lang="ru-RU" sz="1800" dirty="0" smtClean="0"/>
              <a:t>На одуванчик только дунь –</a:t>
            </a:r>
          </a:p>
          <a:p>
            <a:pPr marL="0" indent="0">
              <a:buNone/>
            </a:pPr>
            <a:r>
              <a:rPr lang="ru-RU" sz="2000" dirty="0" smtClean="0"/>
              <a:t>И весь он разлетится.</a:t>
            </a:r>
            <a:endParaRPr lang="ru-RU" sz="2000" dirty="0"/>
          </a:p>
        </p:txBody>
      </p:sp>
      <p:pic>
        <p:nvPicPr>
          <p:cNvPr id="6146" name="Picture 2" descr="K:\Files\Презентации 2023\1\dandelions-1311688_12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764704"/>
            <a:ext cx="5880652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273050"/>
            <a:ext cx="7888390" cy="41964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Июль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635896" y="692696"/>
            <a:ext cx="5400600" cy="59766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79512" y="764704"/>
            <a:ext cx="2820852" cy="58075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Сенокос идет в июле,</a:t>
            </a:r>
          </a:p>
          <a:p>
            <a:pPr marL="0" indent="0">
              <a:buNone/>
            </a:pPr>
            <a:r>
              <a:rPr lang="ru-RU" sz="2000" dirty="0" smtClean="0"/>
              <a:t>Где – то гром ворчит порой.</a:t>
            </a:r>
          </a:p>
          <a:p>
            <a:pPr marL="0" indent="0">
              <a:buNone/>
            </a:pPr>
            <a:r>
              <a:rPr lang="ru-RU" sz="2000" dirty="0" smtClean="0"/>
              <a:t>И готов покинуть улей</a:t>
            </a:r>
          </a:p>
          <a:p>
            <a:pPr marL="0" indent="0">
              <a:buNone/>
            </a:pPr>
            <a:r>
              <a:rPr lang="ru-RU" sz="2000" dirty="0" smtClean="0"/>
              <a:t>Молодой пчелиный рой.</a:t>
            </a:r>
            <a:endParaRPr lang="ru-RU" sz="2000" dirty="0"/>
          </a:p>
        </p:txBody>
      </p:sp>
      <p:pic>
        <p:nvPicPr>
          <p:cNvPr id="7170" name="Picture 2" descr="K:\Files\Презентации 2023\1\grom-i-molniya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980728"/>
            <a:ext cx="5868144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273050"/>
            <a:ext cx="7672366" cy="49165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Август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699792" y="764704"/>
            <a:ext cx="6336704" cy="597666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07504" y="836712"/>
            <a:ext cx="2880320" cy="58795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Собираем в августе </a:t>
            </a:r>
            <a:r>
              <a:rPr lang="ru-RU" sz="2000" dirty="0"/>
              <a:t>У</a:t>
            </a:r>
            <a:r>
              <a:rPr lang="ru-RU" sz="2000" dirty="0" smtClean="0"/>
              <a:t>рожай плодов.</a:t>
            </a:r>
          </a:p>
          <a:p>
            <a:pPr marL="0" indent="0">
              <a:buNone/>
            </a:pPr>
            <a:r>
              <a:rPr lang="ru-RU" sz="2000" dirty="0" smtClean="0"/>
              <a:t>Много людям радости</a:t>
            </a:r>
          </a:p>
          <a:p>
            <a:pPr marL="0" indent="0">
              <a:buNone/>
            </a:pPr>
            <a:r>
              <a:rPr lang="ru-RU" sz="2000" dirty="0" smtClean="0"/>
              <a:t>После всех трудов.</a:t>
            </a:r>
          </a:p>
          <a:p>
            <a:pPr marL="0" indent="0">
              <a:buNone/>
            </a:pPr>
            <a:r>
              <a:rPr lang="ru-RU" sz="2000" dirty="0" smtClean="0"/>
              <a:t>Солнце над просторными</a:t>
            </a:r>
          </a:p>
          <a:p>
            <a:pPr marL="0" indent="0">
              <a:buNone/>
            </a:pPr>
            <a:r>
              <a:rPr lang="ru-RU" sz="2000" dirty="0" smtClean="0"/>
              <a:t>Нивами стоит.</a:t>
            </a:r>
          </a:p>
          <a:p>
            <a:pPr marL="0" indent="0">
              <a:buNone/>
            </a:pPr>
            <a:r>
              <a:rPr lang="ru-RU" sz="2000" dirty="0" smtClean="0"/>
              <a:t>И подсолнух зернами</a:t>
            </a:r>
          </a:p>
          <a:p>
            <a:pPr marL="0" indent="0">
              <a:buNone/>
            </a:pPr>
            <a:r>
              <a:rPr lang="ru-RU" sz="2000" dirty="0" smtClean="0"/>
              <a:t>Черными </a:t>
            </a:r>
          </a:p>
          <a:p>
            <a:pPr marL="0" indent="0">
              <a:buNone/>
            </a:pPr>
            <a:r>
              <a:rPr lang="ru-RU" sz="2000" dirty="0" smtClean="0"/>
              <a:t>Набит.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8194" name="Picture 2" descr="K:\Files\Презентации 2023\1\6a8e1125f7cd948e613d75bda43f5f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764704"/>
            <a:ext cx="6195996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402</TotalTime>
  <Words>453</Words>
  <Application>Microsoft Office PowerPoint</Application>
  <PresentationFormat>Экран (4:3)</PresentationFormat>
  <Paragraphs>144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 «КРУГЛЫЙ ГОД»</vt:lpstr>
      <vt:lpstr>Январь</vt:lpstr>
      <vt:lpstr>Февраль</vt:lpstr>
      <vt:lpstr>Март</vt:lpstr>
      <vt:lpstr>Апрель</vt:lpstr>
      <vt:lpstr>Май</vt:lpstr>
      <vt:lpstr>Июнь</vt:lpstr>
      <vt:lpstr>Июль</vt:lpstr>
      <vt:lpstr>Август</vt:lpstr>
      <vt:lpstr>Сентябрь</vt:lpstr>
      <vt:lpstr>Октябрь</vt:lpstr>
      <vt:lpstr>Ноябрь</vt:lpstr>
      <vt:lpstr>Декабрь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</dc:title>
  <dc:creator>1</dc:creator>
  <cp:lastModifiedBy>1</cp:lastModifiedBy>
  <cp:revision>65</cp:revision>
  <dcterms:created xsi:type="dcterms:W3CDTF">2022-01-19T11:19:51Z</dcterms:created>
  <dcterms:modified xsi:type="dcterms:W3CDTF">2023-01-30T11:25:30Z</dcterms:modified>
</cp:coreProperties>
</file>