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556792"/>
            <a:ext cx="7406640" cy="2232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Отрабатывание предлогов на основе метода наглядного моделирования.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365104"/>
            <a:ext cx="7406640" cy="1728192"/>
          </a:xfrm>
        </p:spPr>
        <p:txBody>
          <a:bodyPr/>
          <a:lstStyle/>
          <a:p>
            <a:pPr algn="r"/>
            <a:r>
              <a:rPr lang="ru-RU" dirty="0" smtClean="0"/>
              <a:t>Учитель – логопед:</a:t>
            </a:r>
          </a:p>
          <a:p>
            <a:pPr algn="r"/>
            <a:r>
              <a:rPr lang="ru-RU" dirty="0" smtClean="0"/>
              <a:t>Нестерова М.В.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to-ili-chto-na-chem_16862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159"/>
            <a:ext cx="8310892" cy="623316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ОР 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159"/>
            <a:ext cx="8310892" cy="623316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ор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568952" cy="6426714"/>
          </a:xfrm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4644008" y="3140968"/>
            <a:ext cx="0" cy="108012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560" y="764704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на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ор 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159"/>
            <a:ext cx="8280920" cy="621069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та 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56171"/>
            <a:ext cx="8064896" cy="604867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та 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159"/>
            <a:ext cx="8208912" cy="61566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гор 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159"/>
            <a:ext cx="8424936" cy="631870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 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635"/>
            <a:ext cx="8588398" cy="6441298"/>
          </a:xfrm>
        </p:spPr>
      </p:pic>
      <p:sp>
        <p:nvSpPr>
          <p:cNvPr id="5" name="TextBox 4"/>
          <p:cNvSpPr txBox="1"/>
          <p:nvPr/>
        </p:nvSpPr>
        <p:spPr>
          <a:xfrm>
            <a:off x="1403648" y="47667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автоматизация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17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Отрабатывание предлогов на основе метода наглядного моделирования.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Отрабатывание предлогов на основе метода наглядного моделирования.</dc:title>
  <dc:creator>ВИКТОРИЯ</dc:creator>
  <cp:lastModifiedBy>ВИКТОРИЯ</cp:lastModifiedBy>
  <cp:revision>1</cp:revision>
  <dcterms:created xsi:type="dcterms:W3CDTF">2023-02-04T17:25:03Z</dcterms:created>
  <dcterms:modified xsi:type="dcterms:W3CDTF">2023-02-04T17:35:20Z</dcterms:modified>
</cp:coreProperties>
</file>