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68" r:id="rId4"/>
    <p:sldId id="269" r:id="rId5"/>
    <p:sldId id="271" r:id="rId6"/>
    <p:sldId id="272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7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987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096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0602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178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00350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983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591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47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562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929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481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861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163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667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05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90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95913-0965-4C3A-A6E8-BCDB3302745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7F3D498-16E9-49DD-AC9D-457B4E5FAC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215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 Continuous Tense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69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5400" b="1" dirty="0" smtClean="0"/>
          </a:p>
          <a:p>
            <a:pPr marL="0" indent="0">
              <a:buNone/>
            </a:pPr>
            <a:r>
              <a:rPr lang="en-US" sz="5400" b="1" dirty="0" smtClean="0"/>
              <a:t>She </a:t>
            </a:r>
            <a:r>
              <a:rPr lang="en-US" sz="5400" b="1" u="sng" dirty="0" smtClean="0"/>
              <a:t>is reading </a:t>
            </a:r>
            <a:r>
              <a:rPr lang="en-US" sz="5400" b="1" dirty="0" smtClean="0"/>
              <a:t>a  book.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694494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they swimming?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496" y="1429555"/>
            <a:ext cx="8474298" cy="5125792"/>
          </a:xfrm>
        </p:spPr>
      </p:pic>
    </p:spTree>
    <p:extLst>
      <p:ext uri="{BB962C8B-B14F-4D97-AF65-F5344CB8AC3E}">
        <p14:creationId xmlns:p14="http://schemas.microsoft.com/office/powerpoint/2010/main" val="3552393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400" b="1" dirty="0" smtClean="0"/>
          </a:p>
          <a:p>
            <a:pPr marL="0" indent="0">
              <a:buNone/>
            </a:pPr>
            <a:r>
              <a:rPr lang="en-US" sz="4400" b="1" dirty="0" smtClean="0"/>
              <a:t>Yes, they are.</a:t>
            </a:r>
          </a:p>
          <a:p>
            <a:pPr marL="0" indent="0">
              <a:buNone/>
            </a:pPr>
            <a:r>
              <a:rPr lang="en-US" sz="4400" b="1" dirty="0" smtClean="0"/>
              <a:t>They </a:t>
            </a:r>
            <a:r>
              <a:rPr lang="en-US" sz="4400" b="1" u="sng" dirty="0" smtClean="0"/>
              <a:t>are swimming </a:t>
            </a:r>
            <a:r>
              <a:rPr lang="en-US" sz="4400" b="1" dirty="0" smtClean="0"/>
              <a:t>at the moment.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786513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Are</a:t>
            </a:r>
            <a:r>
              <a:rPr lang="en-US" b="1" dirty="0" smtClean="0"/>
              <a:t> they </a:t>
            </a:r>
            <a:r>
              <a:rPr lang="en-US" b="1" u="sng" dirty="0" smtClean="0"/>
              <a:t>eating</a:t>
            </a:r>
            <a:r>
              <a:rPr lang="en-US" b="1" dirty="0" smtClean="0"/>
              <a:t>?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741" y="2133600"/>
            <a:ext cx="7730484" cy="4537656"/>
          </a:xfrm>
        </p:spPr>
      </p:pic>
    </p:spTree>
    <p:extLst>
      <p:ext uri="{BB962C8B-B14F-4D97-AF65-F5344CB8AC3E}">
        <p14:creationId xmlns:p14="http://schemas.microsoft.com/office/powerpoint/2010/main" val="147635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/>
              <a:t>No, the are not.</a:t>
            </a:r>
          </a:p>
          <a:p>
            <a:pPr marL="0" indent="0">
              <a:buNone/>
            </a:pPr>
            <a:r>
              <a:rPr lang="en-US" sz="4400" b="1" dirty="0" smtClean="0"/>
              <a:t>They </a:t>
            </a:r>
            <a:r>
              <a:rPr lang="en-US" sz="4400" b="1" u="sng" dirty="0" smtClean="0"/>
              <a:t>are not eating</a:t>
            </a:r>
            <a:r>
              <a:rPr lang="en-US" sz="4400" b="1" dirty="0" smtClean="0"/>
              <a:t>.</a:t>
            </a:r>
          </a:p>
          <a:p>
            <a:pPr marL="0" indent="0">
              <a:buNone/>
            </a:pPr>
            <a:r>
              <a:rPr lang="en-US" sz="4400" b="1" dirty="0" smtClean="0"/>
              <a:t>They </a:t>
            </a:r>
            <a:r>
              <a:rPr lang="en-US" sz="4400" b="1" u="sng" dirty="0" smtClean="0"/>
              <a:t>are painting</a:t>
            </a:r>
            <a:r>
              <a:rPr lang="en-US" sz="4400" b="1" dirty="0" smtClean="0"/>
              <a:t>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781026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u="sng" dirty="0" smtClean="0"/>
              <a:t>are</a:t>
            </a:r>
            <a:r>
              <a:rPr lang="en-US" dirty="0" smtClean="0"/>
              <a:t> they </a:t>
            </a:r>
            <a:r>
              <a:rPr lang="en-US" u="sng" dirty="0" smtClean="0"/>
              <a:t>doing</a:t>
            </a:r>
            <a:r>
              <a:rPr lang="en-US" dirty="0" smtClean="0"/>
              <a:t> right now?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249" y="2133600"/>
            <a:ext cx="5075328" cy="3778250"/>
          </a:xfrm>
        </p:spPr>
      </p:pic>
    </p:spTree>
    <p:extLst>
      <p:ext uri="{BB962C8B-B14F-4D97-AF65-F5344CB8AC3E}">
        <p14:creationId xmlns:p14="http://schemas.microsoft.com/office/powerpoint/2010/main" val="1208137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6000" b="1" dirty="0" smtClean="0"/>
          </a:p>
          <a:p>
            <a:pPr marL="0" indent="0">
              <a:buNone/>
            </a:pPr>
            <a:r>
              <a:rPr lang="en-US" sz="6000" b="1" dirty="0" smtClean="0"/>
              <a:t>They </a:t>
            </a:r>
            <a:r>
              <a:rPr lang="en-US" sz="6000" b="1" u="sng" dirty="0" smtClean="0"/>
              <a:t>are drawing</a:t>
            </a:r>
            <a:r>
              <a:rPr lang="en-US" sz="6000" b="1" dirty="0" smtClean="0"/>
              <a:t>.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142012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the verb to be (am, is, are)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1. I … cooking salad now.</a:t>
            </a:r>
          </a:p>
          <a:p>
            <a:r>
              <a:rPr lang="en-US" sz="3200" dirty="0" smtClean="0"/>
              <a:t>2. He … riding a bike right now. </a:t>
            </a:r>
          </a:p>
          <a:p>
            <a:r>
              <a:rPr lang="en-US" sz="3200" dirty="0" smtClean="0"/>
              <a:t>3. She … reading a book.</a:t>
            </a:r>
          </a:p>
          <a:p>
            <a:r>
              <a:rPr lang="en-US" sz="3200" dirty="0" smtClean="0"/>
              <a:t>4. They … swimming now.</a:t>
            </a:r>
          </a:p>
          <a:p>
            <a:r>
              <a:rPr lang="en-US" sz="3200" dirty="0" smtClean="0"/>
              <a:t>5. We … painting at the moment.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40484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and translate the sentences.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1. I </a:t>
            </a:r>
            <a:r>
              <a:rPr lang="en-US" sz="3200" b="1" u="sng" dirty="0" smtClean="0"/>
              <a:t>am tidying </a:t>
            </a:r>
            <a:r>
              <a:rPr lang="en-US" sz="3200" b="1" dirty="0" smtClean="0"/>
              <a:t>my room now.</a:t>
            </a:r>
          </a:p>
          <a:p>
            <a:pPr marL="0" indent="0">
              <a:buNone/>
            </a:pPr>
            <a:r>
              <a:rPr lang="en-US" sz="3200" b="1" dirty="0" smtClean="0"/>
              <a:t>2. He </a:t>
            </a:r>
            <a:r>
              <a:rPr lang="en-US" sz="3200" b="1" u="sng" dirty="0" smtClean="0"/>
              <a:t>is doing </a:t>
            </a:r>
            <a:r>
              <a:rPr lang="en-US" sz="3200" b="1" dirty="0" smtClean="0"/>
              <a:t>the washing up.</a:t>
            </a:r>
          </a:p>
          <a:p>
            <a:pPr marL="0" indent="0">
              <a:buNone/>
            </a:pPr>
            <a:r>
              <a:rPr lang="en-US" sz="3200" b="1" dirty="0" smtClean="0"/>
              <a:t>3. She </a:t>
            </a:r>
            <a:r>
              <a:rPr lang="en-US" sz="3200" b="1" u="sng" dirty="0" smtClean="0"/>
              <a:t>is going </a:t>
            </a:r>
            <a:r>
              <a:rPr lang="en-US" sz="3200" b="1" dirty="0" smtClean="0"/>
              <a:t>food shopping at the moment.</a:t>
            </a:r>
          </a:p>
          <a:p>
            <a:pPr marL="0" indent="0">
              <a:buNone/>
            </a:pPr>
            <a:r>
              <a:rPr lang="en-US" sz="3200" b="1" dirty="0" smtClean="0"/>
              <a:t>4. They </a:t>
            </a:r>
            <a:r>
              <a:rPr lang="en-US" sz="3200" b="1" u="sng" dirty="0" smtClean="0"/>
              <a:t>are laying </a:t>
            </a:r>
            <a:r>
              <a:rPr lang="en-US" sz="3200" b="1" dirty="0" smtClean="0"/>
              <a:t>the table right now.</a:t>
            </a:r>
          </a:p>
          <a:p>
            <a:pPr marL="0" indent="0">
              <a:buNone/>
            </a:pPr>
            <a:r>
              <a:rPr lang="en-US" sz="3200" b="1" dirty="0" smtClean="0"/>
              <a:t>5. You </a:t>
            </a:r>
            <a:r>
              <a:rPr lang="en-US" sz="3200" b="1" u="sng" dirty="0" smtClean="0"/>
              <a:t>are vacuuming </a:t>
            </a:r>
            <a:r>
              <a:rPr lang="en-US" sz="3200" b="1" dirty="0" smtClean="0"/>
              <a:t>the carpet now.</a:t>
            </a:r>
          </a:p>
          <a:p>
            <a:pPr marL="0" indent="0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35775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they doing?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197" y="2133600"/>
            <a:ext cx="7502077" cy="4447504"/>
          </a:xfrm>
        </p:spPr>
      </p:pic>
    </p:spTree>
    <p:extLst>
      <p:ext uri="{BB962C8B-B14F-4D97-AF65-F5344CB8AC3E}">
        <p14:creationId xmlns:p14="http://schemas.microsoft.com/office/powerpoint/2010/main" val="2160824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r>
              <a:rPr lang="en-US" sz="4400" b="1" dirty="0" smtClean="0"/>
              <a:t>They </a:t>
            </a:r>
            <a:r>
              <a:rPr lang="en-US" sz="4400" b="1" u="sng" dirty="0" smtClean="0"/>
              <a:t>are cooking </a:t>
            </a:r>
            <a:r>
              <a:rPr lang="en-US" sz="4400" b="1" dirty="0" smtClean="0"/>
              <a:t>salad.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40401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they tidying their room?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656" y="2545724"/>
            <a:ext cx="6903368" cy="3778250"/>
          </a:xfrm>
        </p:spPr>
      </p:pic>
    </p:spTree>
    <p:extLst>
      <p:ext uri="{BB962C8B-B14F-4D97-AF65-F5344CB8AC3E}">
        <p14:creationId xmlns:p14="http://schemas.microsoft.com/office/powerpoint/2010/main" val="4186633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/>
              <a:t>No, they aren’t.</a:t>
            </a:r>
          </a:p>
          <a:p>
            <a:pPr marL="0" indent="0">
              <a:buNone/>
            </a:pPr>
            <a:r>
              <a:rPr lang="en-US" sz="4400" b="1" dirty="0" smtClean="0"/>
              <a:t>They </a:t>
            </a:r>
            <a:r>
              <a:rPr lang="en-US" sz="4400" b="1" u="sng" dirty="0" smtClean="0"/>
              <a:t>are washing </a:t>
            </a:r>
            <a:r>
              <a:rPr lang="en-US" sz="4400" b="1" dirty="0" smtClean="0"/>
              <a:t>their hands.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032413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they doing?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623" y="1481070"/>
            <a:ext cx="7804597" cy="5100034"/>
          </a:xfrm>
        </p:spPr>
      </p:pic>
    </p:spTree>
    <p:extLst>
      <p:ext uri="{BB962C8B-B14F-4D97-AF65-F5344CB8AC3E}">
        <p14:creationId xmlns:p14="http://schemas.microsoft.com/office/powerpoint/2010/main" val="4129579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800" b="1" dirty="0" smtClean="0"/>
          </a:p>
          <a:p>
            <a:pPr marL="0" indent="0">
              <a:buNone/>
            </a:pPr>
            <a:r>
              <a:rPr lang="en-US" sz="4800" b="1" dirty="0" smtClean="0"/>
              <a:t>They </a:t>
            </a:r>
            <a:r>
              <a:rPr lang="en-US" sz="4800" b="1" u="sng" dirty="0" smtClean="0"/>
              <a:t>are riding </a:t>
            </a:r>
            <a:r>
              <a:rPr lang="en-US" sz="4800" b="1" dirty="0" smtClean="0"/>
              <a:t>their bikes.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016813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she doing?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429555"/>
            <a:ext cx="7426838" cy="5022760"/>
          </a:xfrm>
        </p:spPr>
      </p:pic>
    </p:spTree>
    <p:extLst>
      <p:ext uri="{BB962C8B-B14F-4D97-AF65-F5344CB8AC3E}">
        <p14:creationId xmlns:p14="http://schemas.microsoft.com/office/powerpoint/2010/main" val="106319183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</TotalTime>
  <Words>206</Words>
  <Application>Microsoft Office PowerPoint</Application>
  <PresentationFormat>Широкоэкранный</PresentationFormat>
  <Paragraphs>36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Легкий дым</vt:lpstr>
      <vt:lpstr>Present Continuous Tense</vt:lpstr>
      <vt:lpstr>Read and translate the sentences.</vt:lpstr>
      <vt:lpstr>What are they doing?</vt:lpstr>
      <vt:lpstr>Презентация PowerPoint</vt:lpstr>
      <vt:lpstr>Are they tidying their room?</vt:lpstr>
      <vt:lpstr>Презентация PowerPoint</vt:lpstr>
      <vt:lpstr>What are they doing?</vt:lpstr>
      <vt:lpstr>Презентация PowerPoint</vt:lpstr>
      <vt:lpstr>What is she doing?</vt:lpstr>
      <vt:lpstr>Презентация PowerPoint</vt:lpstr>
      <vt:lpstr>Are they swimming?</vt:lpstr>
      <vt:lpstr>Презентация PowerPoint</vt:lpstr>
      <vt:lpstr>Are they eating?</vt:lpstr>
      <vt:lpstr>Презентация PowerPoint</vt:lpstr>
      <vt:lpstr>What are they doing right now?</vt:lpstr>
      <vt:lpstr>Презентация PowerPoint</vt:lpstr>
      <vt:lpstr>Put the verb to be (am, is, are)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Continuous Tense</dc:title>
  <dc:creator>HP</dc:creator>
  <cp:lastModifiedBy>HP</cp:lastModifiedBy>
  <cp:revision>5</cp:revision>
  <dcterms:created xsi:type="dcterms:W3CDTF">2022-12-13T12:36:01Z</dcterms:created>
  <dcterms:modified xsi:type="dcterms:W3CDTF">2022-12-13T13:12:56Z</dcterms:modified>
</cp:coreProperties>
</file>