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0" r:id="rId3"/>
    <p:sldId id="262" r:id="rId4"/>
    <p:sldId id="258" r:id="rId5"/>
    <p:sldId id="259" r:id="rId6"/>
    <p:sldId id="261" r:id="rId7"/>
    <p:sldId id="266" r:id="rId8"/>
    <p:sldId id="268" r:id="rId9"/>
    <p:sldId id="263" r:id="rId10"/>
    <p:sldId id="275" r:id="rId11"/>
    <p:sldId id="265" r:id="rId12"/>
    <p:sldId id="267" r:id="rId13"/>
    <p:sldId id="264" r:id="rId14"/>
    <p:sldId id="269" r:id="rId15"/>
    <p:sldId id="270" r:id="rId16"/>
    <p:sldId id="271" r:id="rId17"/>
    <p:sldId id="272" r:id="rId18"/>
    <p:sldId id="278" r:id="rId19"/>
    <p:sldId id="273" r:id="rId20"/>
    <p:sldId id="277" r:id="rId21"/>
    <p:sldId id="276" r:id="rId22"/>
    <p:sldId id="279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081E-B9B0-4379-BA1C-261256CA3905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4863-607D-49A5-ACFA-0C90CFA53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081E-B9B0-4379-BA1C-261256CA3905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4863-607D-49A5-ACFA-0C90CFA53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081E-B9B0-4379-BA1C-261256CA3905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4863-607D-49A5-ACFA-0C90CFA53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081E-B9B0-4379-BA1C-261256CA3905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4863-607D-49A5-ACFA-0C90CFA53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081E-B9B0-4379-BA1C-261256CA3905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4863-607D-49A5-ACFA-0C90CFA53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081E-B9B0-4379-BA1C-261256CA3905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4863-607D-49A5-ACFA-0C90CFA53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081E-B9B0-4379-BA1C-261256CA3905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4863-607D-49A5-ACFA-0C90CFA53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081E-B9B0-4379-BA1C-261256CA3905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4863-607D-49A5-ACFA-0C90CFA53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081E-B9B0-4379-BA1C-261256CA3905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4863-607D-49A5-ACFA-0C90CFA53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081E-B9B0-4379-BA1C-261256CA3905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4863-607D-49A5-ACFA-0C90CFA53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081E-B9B0-4379-BA1C-261256CA3905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14863-607D-49A5-ACFA-0C90CFA53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D081E-B9B0-4379-BA1C-261256CA3905}" type="datetimeFigureOut">
              <a:rPr lang="ru-RU" smtClean="0"/>
              <a:pPr/>
              <a:t>29.11.2018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14863-607D-49A5-ACFA-0C90CFA537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2967334"/>
            <a:ext cx="793663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Скандинавская ходьба</a:t>
            </a:r>
          </a:p>
          <a:p>
            <a:pPr algn="ctr"/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ля </a:t>
            </a: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детей 5- 7 лет.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452320" y="5301208"/>
            <a:ext cx="1691680" cy="1691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31224" y="5445224"/>
            <a:ext cx="1412776" cy="1412776"/>
          </a:xfrm>
          <a:prstGeom prst="rect">
            <a:avLst/>
          </a:prstGeom>
        </p:spPr>
      </p:pic>
      <p:pic>
        <p:nvPicPr>
          <p:cNvPr id="7" name="Рисунок 6" descr="IMG_20181126_11284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87482" y="188640"/>
            <a:ext cx="4512501" cy="3384376"/>
          </a:xfrm>
          <a:prstGeom prst="rect">
            <a:avLst/>
          </a:prstGeom>
        </p:spPr>
      </p:pic>
      <p:pic>
        <p:nvPicPr>
          <p:cNvPr id="8" name="Рисунок 7" descr="IMG_20181126_11303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07504" y="3573016"/>
            <a:ext cx="4379979" cy="32849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476673"/>
            <a:ext cx="6190456" cy="864095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Ходьба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4010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время ходьбы слегка согните ноги в коленях, правую руку вытяните вперёд немного согнув в локте. Левую руку свободно держите на уровне таза и тяните назад. Во время шага необходимо сначала встать на пятку, а потом на носок.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31224" y="5589240"/>
            <a:ext cx="1412776" cy="1412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731224" y="5661248"/>
            <a:ext cx="1412776" cy="1412776"/>
          </a:xfrm>
          <a:prstGeom prst="rect">
            <a:avLst/>
          </a:prstGeom>
        </p:spPr>
      </p:pic>
      <p:pic>
        <p:nvPicPr>
          <p:cNvPr id="7" name="Рисунок 6" descr="440556_91977.jpg"/>
          <p:cNvPicPr>
            <a:picLocks noChangeAspect="1"/>
          </p:cNvPicPr>
          <p:nvPr/>
        </p:nvPicPr>
        <p:blipFill>
          <a:blip r:embed="rId4" cstate="print"/>
          <a:srcRect b="4264"/>
          <a:stretch>
            <a:fillRect/>
          </a:stretch>
        </p:blipFill>
        <p:spPr>
          <a:xfrm>
            <a:off x="1907704" y="620688"/>
            <a:ext cx="6001640" cy="55446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31224" y="5445224"/>
            <a:ext cx="1412776" cy="1412776"/>
          </a:xfrm>
          <a:prstGeom prst="rect">
            <a:avLst/>
          </a:prstGeom>
        </p:spPr>
      </p:pic>
      <p:pic>
        <p:nvPicPr>
          <p:cNvPr id="8" name="Рисунок 7" descr="IMG_20181126_11330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3068960"/>
            <a:ext cx="4355976" cy="3266982"/>
          </a:xfrm>
          <a:prstGeom prst="rect">
            <a:avLst/>
          </a:prstGeom>
        </p:spPr>
      </p:pic>
      <p:pic>
        <p:nvPicPr>
          <p:cNvPr id="9" name="Рисунок 8" descr="IMG_20181126_11385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8064" y="260648"/>
            <a:ext cx="3147814" cy="4197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731224" y="5445224"/>
            <a:ext cx="1412776" cy="1412776"/>
          </a:xfrm>
          <a:prstGeom prst="rect">
            <a:avLst/>
          </a:prstGeom>
        </p:spPr>
      </p:pic>
      <p:pic>
        <p:nvPicPr>
          <p:cNvPr id="8" name="Рисунок 7" descr="IMG_20181126_1132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260648"/>
            <a:ext cx="4320480" cy="3240360"/>
          </a:xfrm>
          <a:prstGeom prst="rect">
            <a:avLst/>
          </a:prstGeom>
        </p:spPr>
      </p:pic>
      <p:pic>
        <p:nvPicPr>
          <p:cNvPr id="12" name="Рисунок 11" descr="IMG_20181127_11202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3501008"/>
            <a:ext cx="4211960" cy="31589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404665"/>
            <a:ext cx="6334472" cy="1008111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Отдых после ходьбы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060848"/>
            <a:ext cx="7344816" cy="357795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 ходьбы сделайте: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Дыхательные упражнения.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Упражнения на растяжку икроножных мышц.</a:t>
            </a: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Упражнения на растяжку мышц спины.</a:t>
            </a:r>
          </a:p>
          <a:p>
            <a:pPr algn="l"/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31224" y="5445224"/>
            <a:ext cx="1412776" cy="1412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731224" y="5445224"/>
            <a:ext cx="1412776" cy="1412776"/>
          </a:xfrm>
          <a:prstGeom prst="rect">
            <a:avLst/>
          </a:prstGeom>
        </p:spPr>
      </p:pic>
      <p:pic>
        <p:nvPicPr>
          <p:cNvPr id="7" name="Рисунок 6" descr="IMG_20181126_1127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23452" y="116632"/>
            <a:ext cx="4704523" cy="3528392"/>
          </a:xfrm>
          <a:prstGeom prst="rect">
            <a:avLst/>
          </a:prstGeom>
        </p:spPr>
      </p:pic>
      <p:pic>
        <p:nvPicPr>
          <p:cNvPr id="10" name="Рисунок 9" descr="IMG_20181126_11295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79512" y="3645024"/>
            <a:ext cx="4283968" cy="3212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31224" y="5445224"/>
            <a:ext cx="1412776" cy="1412776"/>
          </a:xfrm>
          <a:prstGeom prst="rect">
            <a:avLst/>
          </a:prstGeom>
        </p:spPr>
      </p:pic>
      <p:pic>
        <p:nvPicPr>
          <p:cNvPr id="7" name="Рисунок 6" descr="IMG_20181127_1120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31224" y="5445224"/>
            <a:ext cx="1412776" cy="1412776"/>
          </a:xfrm>
          <a:prstGeom prst="rect">
            <a:avLst/>
          </a:prstGeom>
        </p:spPr>
      </p:pic>
      <p:pic>
        <p:nvPicPr>
          <p:cNvPr id="7" name="Рисунок 6" descr="IMG_20181127_11154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33350"/>
            <a:ext cx="9144000" cy="6991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404665"/>
            <a:ext cx="6478488" cy="108012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Ожидаемый результат.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556792"/>
            <a:ext cx="7920880" cy="4082008"/>
          </a:xfrm>
        </p:spPr>
        <p:txBody>
          <a:bodyPr>
            <a:normAutofit lnSpcReduction="10000"/>
          </a:bodyPr>
          <a:lstStyle/>
          <a:p>
            <a:pPr algn="l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Сокращение числа часто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болеющих детей.</a:t>
            </a:r>
          </a:p>
          <a:p>
            <a:pPr algn="l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Овладение детьми навыками    оздоровления, здорового образа жизни.</a:t>
            </a:r>
          </a:p>
          <a:p>
            <a:pPr algn="l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уровня развития физических качеств детей.</a:t>
            </a:r>
          </a:p>
          <a:p>
            <a:pPr algn="l">
              <a:buFont typeface="Wingdings" pitchFamily="2" charset="2"/>
              <a:buChar char="ü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заинтересованности родителей в укрепление здоровья детей.</a:t>
            </a:r>
          </a:p>
          <a:p>
            <a:pPr algn="l">
              <a:buFont typeface="Wingdings" pitchFamily="2" charset="2"/>
              <a:buChar char="ü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812360" y="5526360"/>
            <a:ext cx="1331640" cy="1331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1772816"/>
            <a:ext cx="793663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Цель: снижение заболеваемости детей через применение скандинавской ходьбы во время прогулки. 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452320" y="5301208"/>
            <a:ext cx="1691680" cy="1691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31224" y="5445224"/>
            <a:ext cx="1412776" cy="1412776"/>
          </a:xfrm>
          <a:prstGeom prst="rect">
            <a:avLst/>
          </a:prstGeom>
        </p:spPr>
      </p:pic>
      <p:pic>
        <p:nvPicPr>
          <p:cNvPr id="8" name="Рисунок 7" descr="IMG_20181127_1120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789040"/>
            <a:ext cx="4091947" cy="3068960"/>
          </a:xfrm>
          <a:prstGeom prst="rect">
            <a:avLst/>
          </a:prstGeom>
        </p:spPr>
      </p:pic>
      <p:pic>
        <p:nvPicPr>
          <p:cNvPr id="10" name="Рисунок 9" descr="IMG_20181127_11155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31224" y="5445224"/>
            <a:ext cx="1412776" cy="1412776"/>
          </a:xfrm>
          <a:prstGeom prst="rect">
            <a:avLst/>
          </a:prstGeom>
        </p:spPr>
      </p:pic>
      <p:pic>
        <p:nvPicPr>
          <p:cNvPr id="7" name="Рисунок 6" descr="IMG_20181127_1116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217040" y="80628"/>
            <a:ext cx="9361040" cy="70207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2967334"/>
            <a:ext cx="79366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внимание!</a:t>
            </a:r>
            <a:endParaRPr lang="ru-RU" sz="5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452320" y="5301208"/>
            <a:ext cx="1691680" cy="16916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548681"/>
            <a:ext cx="6550496" cy="1152127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Основные задачи при использовании скандинавской ходьбы на прогулке: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6400800" cy="3793976"/>
          </a:xfrm>
        </p:spPr>
        <p:txBody>
          <a:bodyPr>
            <a:normAutofit/>
          </a:bodyPr>
          <a:lstStyle/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Укрепление здоровья, повышение функциональных возможностей организма.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двигательных качеств (быстрота, гибкость, выносливости, силы).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Воспитание привычки здорового образа жизни.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31224" y="5445224"/>
            <a:ext cx="1412776" cy="1412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9144000" cy="6991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00809"/>
            <a:ext cx="7772400" cy="1872207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каждым годом растёт количество детей страдающих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708920"/>
            <a:ext cx="7920880" cy="3960440"/>
          </a:xfrm>
        </p:spPr>
        <p:txBody>
          <a:bodyPr/>
          <a:lstStyle/>
          <a:p>
            <a:pPr algn="l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плоскостопием.</a:t>
            </a:r>
          </a:p>
          <a:p>
            <a:pPr algn="l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нарушением осанки.</a:t>
            </a:r>
          </a:p>
          <a:p>
            <a:pPr algn="l">
              <a:buFont typeface="Wingdings" pitchFamily="2" charset="2"/>
              <a:buChar char="ü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ишним весом.</a:t>
            </a:r>
          </a:p>
          <a:p>
            <a:pPr algn="l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нарушением </a:t>
            </a:r>
            <a:r>
              <a:rPr lang="ru-RU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опорно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двигательного аппарата.</a:t>
            </a:r>
          </a:p>
          <a:p>
            <a:pPr algn="l">
              <a:buFont typeface="Wingdings" pitchFamily="2" charset="2"/>
              <a:buChar char="ü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ердечно – сосудистые заболевания.</a:t>
            </a:r>
          </a:p>
          <a:p>
            <a:pPr algn="l"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слабым иммунитетом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>
              <a:buFont typeface="Wingdings" pitchFamily="2" charset="2"/>
              <a:buChar char="ü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415808" y="5129808"/>
            <a:ext cx="1728192" cy="1728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332657"/>
            <a:ext cx="6334472" cy="792087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Польза скандинавской ходьбы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700808"/>
            <a:ext cx="6944816" cy="3937992"/>
          </a:xfrm>
        </p:spPr>
        <p:txBody>
          <a:bodyPr/>
          <a:lstStyle/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Укрепление мышц спины и плечевого пояса.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Уменьшение нагрузки на колени и пятки.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Тренировка чувства равновесия и координации движения.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Улучшение осанки.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Укрепление иммунитета.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Увеличение дыхательного объёма легких на 30%.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Тренировка сердечной мышцы.</a:t>
            </a:r>
          </a:p>
          <a:p>
            <a:pPr algn="l">
              <a:buFont typeface="Wingdings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Развивают мышечную силу.</a:t>
            </a:r>
          </a:p>
          <a:p>
            <a:endParaRPr lang="ru-RU" dirty="0"/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524328" y="5238328"/>
            <a:ext cx="1619672" cy="16196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31224" y="5589240"/>
            <a:ext cx="1412776" cy="1412776"/>
          </a:xfrm>
          <a:prstGeom prst="rect">
            <a:avLst/>
          </a:prstGeom>
        </p:spPr>
      </p:pic>
      <p:pic>
        <p:nvPicPr>
          <p:cNvPr id="9" name="Рисунок 8" descr="999999.png"/>
          <p:cNvPicPr>
            <a:picLocks noChangeAspect="1"/>
          </p:cNvPicPr>
          <p:nvPr/>
        </p:nvPicPr>
        <p:blipFill>
          <a:blip r:embed="rId4" cstate="print"/>
          <a:srcRect b="14300"/>
          <a:stretch>
            <a:fillRect/>
          </a:stretch>
        </p:blipFill>
        <p:spPr>
          <a:xfrm>
            <a:off x="2123728" y="764704"/>
            <a:ext cx="4850256" cy="5877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Наше занятие состоит из трёх частей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514350" indent="-514350" algn="l">
              <a:buAutoNum type="arabicPeriod"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азминка.</a:t>
            </a:r>
          </a:p>
          <a:p>
            <a:pPr marL="514350" indent="-514350" algn="l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Ходьба.</a:t>
            </a:r>
          </a:p>
          <a:p>
            <a:pPr marL="514350" indent="-514350" algn="l">
              <a:buAutoNum type="arabicPeriod"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Отдых после ходьбы (заминка).</a:t>
            </a:r>
          </a:p>
          <a:p>
            <a:pPr marL="514350" indent="-514350">
              <a:buAutoNum type="arabicPeriod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731224" y="5445224"/>
            <a:ext cx="1412776" cy="1412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476673"/>
            <a:ext cx="6478488" cy="86409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Разминка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31224" y="5445224"/>
            <a:ext cx="1412776" cy="1412776"/>
          </a:xfrm>
          <a:prstGeom prst="rect">
            <a:avLst/>
          </a:prstGeom>
        </p:spPr>
      </p:pic>
      <p:pic>
        <p:nvPicPr>
          <p:cNvPr id="7" name="Рисунок 6" descr="IMG_20181109_1046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671646"/>
            <a:ext cx="4248472" cy="3186354"/>
          </a:xfrm>
          <a:prstGeom prst="rect">
            <a:avLst/>
          </a:prstGeom>
        </p:spPr>
      </p:pic>
      <p:pic>
        <p:nvPicPr>
          <p:cNvPr id="8" name="Рисунок 7" descr="IMG_20181109_1041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07496" y="908720"/>
            <a:ext cx="4320480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900igr.net/datai/literatura/Nosov-rasskazy/0009-028-Ekranizatsija-proizvedenij-Nikolaja-Noso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91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unnam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7731224" y="5445224"/>
            <a:ext cx="1412776" cy="1412776"/>
          </a:xfrm>
          <a:prstGeom prst="rect">
            <a:avLst/>
          </a:prstGeom>
        </p:spPr>
      </p:pic>
      <p:pic>
        <p:nvPicPr>
          <p:cNvPr id="7" name="Рисунок 6" descr="IMG_20181119_111728.jpg"/>
          <p:cNvPicPr>
            <a:picLocks noChangeAspect="1"/>
          </p:cNvPicPr>
          <p:nvPr/>
        </p:nvPicPr>
        <p:blipFill>
          <a:blip r:embed="rId4" cstate="print"/>
          <a:srcRect l="5226" r="3553"/>
          <a:stretch>
            <a:fillRect/>
          </a:stretch>
        </p:blipFill>
        <p:spPr>
          <a:xfrm>
            <a:off x="4355976" y="116632"/>
            <a:ext cx="4608512" cy="3789040"/>
          </a:xfrm>
          <a:prstGeom prst="rect">
            <a:avLst/>
          </a:prstGeom>
        </p:spPr>
      </p:pic>
      <p:pic>
        <p:nvPicPr>
          <p:cNvPr id="8" name="Рисунок 7" descr="IMG_20181119_111028.jpg"/>
          <p:cNvPicPr>
            <a:picLocks noChangeAspect="1"/>
          </p:cNvPicPr>
          <p:nvPr/>
        </p:nvPicPr>
        <p:blipFill>
          <a:blip r:embed="rId5" cstate="print"/>
          <a:srcRect l="8020" r="10220"/>
          <a:stretch>
            <a:fillRect/>
          </a:stretch>
        </p:blipFill>
        <p:spPr>
          <a:xfrm>
            <a:off x="251520" y="2780928"/>
            <a:ext cx="4032448" cy="36990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661</TotalTime>
  <Words>251</Words>
  <Application>Microsoft Office PowerPoint</Application>
  <PresentationFormat>Экран (4:3)</PresentationFormat>
  <Paragraphs>43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Основные задачи при использовании скандинавской ходьбы на прогулке:</vt:lpstr>
      <vt:lpstr>С каждым годом растёт количество детей страдающих  </vt:lpstr>
      <vt:lpstr>Польза скандинавской ходьбы</vt:lpstr>
      <vt:lpstr>Слайд 6</vt:lpstr>
      <vt:lpstr>Наше занятие состоит из трёх частей </vt:lpstr>
      <vt:lpstr>Разминка </vt:lpstr>
      <vt:lpstr>Слайд 9</vt:lpstr>
      <vt:lpstr>Слайд 10</vt:lpstr>
      <vt:lpstr>Ходьба </vt:lpstr>
      <vt:lpstr>Слайд 12</vt:lpstr>
      <vt:lpstr>Слайд 13</vt:lpstr>
      <vt:lpstr>Слайд 14</vt:lpstr>
      <vt:lpstr>Отдых после ходьбы</vt:lpstr>
      <vt:lpstr>Слайд 16</vt:lpstr>
      <vt:lpstr>Слайд 17</vt:lpstr>
      <vt:lpstr>Слайд 18</vt:lpstr>
      <vt:lpstr>Ожидаемый результат.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69</cp:revision>
  <dcterms:created xsi:type="dcterms:W3CDTF">2018-11-24T15:12:15Z</dcterms:created>
  <dcterms:modified xsi:type="dcterms:W3CDTF">2018-11-29T18:49:00Z</dcterms:modified>
</cp:coreProperties>
</file>