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869" r:id="rId1"/>
    <p:sldMasterId id="2147483975" r:id="rId2"/>
  </p:sldMasterIdLst>
  <p:sldIdLst>
    <p:sldId id="256" r:id="rId3"/>
    <p:sldId id="272" r:id="rId4"/>
    <p:sldId id="271" r:id="rId5"/>
    <p:sldId id="273" r:id="rId6"/>
    <p:sldId id="275" r:id="rId7"/>
    <p:sldId id="293" r:id="rId8"/>
    <p:sldId id="290" r:id="rId9"/>
    <p:sldId id="292" r:id="rId10"/>
    <p:sldId id="277" r:id="rId11"/>
    <p:sldId id="291" r:id="rId12"/>
    <p:sldId id="288" r:id="rId13"/>
    <p:sldId id="289" r:id="rId14"/>
    <p:sldId id="295" r:id="rId15"/>
    <p:sldId id="296" r:id="rId16"/>
  </p:sldIdLst>
  <p:sldSz cx="12192000" cy="6858000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 snapToGrid="0">
      <p:cViewPr varScale="1">
        <p:scale>
          <a:sx n="69" d="100"/>
          <a:sy n="69" d="100"/>
        </p:scale>
        <p:origin x="-75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Master" Target="slideMasters/slideMaster2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736702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898647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329440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317341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773921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2432658"/>
      </p:ext>
    </p:extLst>
  </p:cSld>
  <p:clrMap bg1="lt1" tx1="dk1" bg2="lt2" tx2="dk2" accent1="accent1" accent2="accent2" accent3="accent3" accent4="accent4" accent5="accent5" accent6="accent6" hlink="hlink" folHlink="folHlink"/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/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EFC89-27C2-486E-AB5C-E4B90B5AF7B8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215237-2F34-4353-9760-331BFCE56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175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9" r:id="rId2"/>
    <p:sldLayoutId id="2147483980" r:id="rId3"/>
    <p:sldLayoutId id="2147483981" r:id="rId4"/>
    <p:sldLayoutId id="2147483983" r:id="rId5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8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19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535854"/>
            <a:ext cx="7766936" cy="110066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smtClean="0"/>
              <a:t>«Воспитать человека»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055283" y="4482670"/>
            <a:ext cx="8904139" cy="137383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Чувашско-Чебоксарская основная школа </a:t>
            </a:r>
            <a:endParaRPr lang="ru-RU" sz="280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Новошешминского </a:t>
            </a:r>
            <a:r>
              <a:rPr lang="ru-RU" sz="28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</a:t>
            </a:r>
            <a:r>
              <a:rPr lang="ru-RU" sz="28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</a:t>
            </a:r>
          </a:p>
          <a:p>
            <a:pPr algn="ctr"/>
            <a:endParaRPr lang="ru-RU" sz="280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/>
          </a:p>
        </p:txBody>
      </p:sp>
    </p:spTree>
    <p:extLst>
      <p:ext uri="{BB962C8B-B14F-4D97-AF65-F5344CB8AC3E}">
        <p14:creationId xmlns="" xmlns:p14="http://schemas.microsoft.com/office/powerpoint/2010/main" val="344946439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mtClean="0"/>
              <a:t>Творческая мастерская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721909"/>
            <a:ext cx="4517528" cy="391689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697415" y="1758463"/>
            <a:ext cx="4149969" cy="38545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  <p:extLst>
      <p:ext uri="{BB962C8B-B14F-4D97-AF65-F5344CB8AC3E}">
        <p14:creationId xmlns="" xmlns:p14="http://schemas.microsoft.com/office/powerpoint/2010/main" val="51043847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392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mtClean="0"/>
              <a:t>Игры, конкурсы, викторины…</a:t>
            </a:r>
            <a:endParaRPr lang="ru-RU"/>
          </a:p>
        </p:txBody>
      </p:sp>
      <p:pic>
        <p:nvPicPr>
          <p:cNvPr id="5122" name="Picture 2" descr="C:\Users\PK\Desktop\фото\25142d23-3f43-4719-ac70-f8e469268af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8979" y="1867633"/>
            <a:ext cx="4023360" cy="4617573"/>
          </a:xfrm>
          <a:prstGeom prst="rect">
            <a:avLst/>
          </a:prstGeom>
          <a:noFill/>
        </p:spPr>
      </p:pic>
      <p:pic>
        <p:nvPicPr>
          <p:cNvPr id="5123" name="Picture 3" descr="C:\Users\PK\Desktop\фото\2437ea25-ee1b-4aea-861d-6dbad56f536e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67422" y="1842869"/>
            <a:ext cx="4684542" cy="4684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8542994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1065"/>
          </a:xfrm>
        </p:spPr>
        <p:txBody>
          <a:bodyPr/>
          <a:lstStyle/>
          <a:p>
            <a:pPr algn="ctr"/>
            <a:r>
              <a:rPr lang="ru-RU" smtClean="0"/>
              <a:t>Нам здорово, а вам?</a:t>
            </a:r>
            <a:endParaRPr lang="ru-RU"/>
          </a:p>
        </p:txBody>
      </p:sp>
      <p:pic>
        <p:nvPicPr>
          <p:cNvPr id="3074" name="Picture 2" descr="C:\Users\PK\Desktop\фото\191a7a24-6480-4f07-b944-b0d0726e03f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01668" y="1308295"/>
            <a:ext cx="6479624" cy="46470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162726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41960"/>
            <a:ext cx="8596668" cy="210312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/>
              <a:t>«Много нас, и все мы спички! Мы едины в коробке. Наша общая привычка: зажигать всегда, везде. Разгоримся мы как пламя. Мы команда – будьте с нами». </a:t>
            </a:r>
          </a:p>
        </p:txBody>
      </p:sp>
      <p:pic>
        <p:nvPicPr>
          <p:cNvPr id="1029" name="Picture 5" descr="C:\Users\PK\Desktop\фото\606c1646-12a1-434d-a2bb-3b9ad839d20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47115" y="2686928"/>
            <a:ext cx="8623494" cy="4171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61719003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68880"/>
            <a:ext cx="8596668" cy="1859280"/>
          </a:xfrm>
        </p:spPr>
        <p:txBody>
          <a:bodyPr>
            <a:normAutofit/>
          </a:bodyPr>
          <a:lstStyle/>
          <a:p>
            <a:pPr algn="ctr"/>
            <a:r>
              <a:rPr lang="ru-RU" sz="4400" smtClean="0"/>
              <a:t>Спасибо за внимание!</a:t>
            </a:r>
            <a:endParaRPr lang="ru-RU" sz="4400"/>
          </a:p>
        </p:txBody>
      </p:sp>
    </p:spTree>
    <p:extLst>
      <p:ext uri="{BB962C8B-B14F-4D97-AF65-F5344CB8AC3E}">
        <p14:creationId xmlns="" xmlns:p14="http://schemas.microsoft.com/office/powerpoint/2010/main" val="378445698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4923"/>
            <a:ext cx="3854528" cy="113099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познакомимся!</a:t>
            </a:r>
            <a:endParaRPr 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645921"/>
            <a:ext cx="3854528" cy="371559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</a:pP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Петрова Марина Владимировна-чувашского языка и литературы «Чувашско-Чебоксарской ООШ Новошешминского муниципального района» РТ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Содержимое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120640" y="506438"/>
            <a:ext cx="4262511" cy="4797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30036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035" y="518160"/>
            <a:ext cx="8596668" cy="94488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Размышления вслух…</a:t>
            </a:r>
            <a:b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676401"/>
            <a:ext cx="4184035" cy="43649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</a:t>
            </a:r>
            <a:r>
              <a:rPr lang="ru-RU" sz="200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доверили быть </a:t>
            </a:r>
            <a:r>
              <a:rPr lang="ru-RU" sz="200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классным руководителем </a:t>
            </a:r>
            <a:r>
              <a:rPr lang="ru-RU" sz="200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маленькой страны , жители которой-мальчишки и девчонки. Я немного волнуюсь. Какие они мои ребята? Смогу ли стать им другом? С чего начать? О чем надо знать и что уметь? Я хочу верить, что с первых шагов меня не оставит вера в себя, в ребят, в то, что в школе встретятся добрые наставники…</a:t>
            </a:r>
            <a:endParaRPr lang="ru-RU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309545" y="1758462"/>
            <a:ext cx="3848523" cy="4234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2989928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104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mtClean="0"/>
              <a:t>Первые встречи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знает, как сложатся мои отношения с ребятами? Но ясно одно: во многом эти отношения зависят от того, как пройдет наша первая встреча.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148775" y="2222695"/>
            <a:ext cx="3584641" cy="3756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7294586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91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mtClean="0"/>
              <a:t>Девчонки и мальчишки, какие они?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 algn="just">
              <a:buNone/>
            </a:pPr>
            <a:r>
              <a:rPr lang="ru-RU" smtClean="0"/>
              <a:t>Нам классным руководителям, если мы хотим достичь подлинного успеха, необходимо изучать своих воспитанников. «И понимать», добавляют дети в многочисленных анкетах, которые им приходиться заполнять. Нам нужно помнить, что если стремление младших школьников проявить активность, внести свой вклад в коллективную деятельность не удовлетворяется, то это   в дальнейшем может породить пассивность и др.</a:t>
            </a:r>
            <a:endParaRPr lang="ru-RU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5303520" y="2124222"/>
            <a:ext cx="4346917" cy="38686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2471630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868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mtClean="0"/>
              <a:t>Главные дела класса</a:t>
            </a:r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731521" y="1913206"/>
            <a:ext cx="4107766" cy="4304714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5317588" y="1955409"/>
            <a:ext cx="4220307" cy="42203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67804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916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mtClean="0"/>
              <a:t>«Оцени прожитый день»</a:t>
            </a:r>
            <a:endParaRPr lang="ru-RU"/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998807" y="2025749"/>
            <a:ext cx="2954216" cy="3193366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6977575" y="2011681"/>
            <a:ext cx="2743914" cy="3038622"/>
          </a:xfrm>
          <a:prstGeom prst="rect">
            <a:avLst/>
          </a:prstGeom>
          <a:noFill/>
        </p:spPr>
      </p:pic>
      <p:pic>
        <p:nvPicPr>
          <p:cNvPr id="2050" name="Picture 2" descr="C:\Users\PK\Desktop\фото\4f190a31-c98a-4a0c-998c-7de24c6afc3f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67090" y="4346917"/>
            <a:ext cx="2982350" cy="2307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1705630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mtClean="0"/>
              <a:t>Разведка полезных дел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1798320"/>
            <a:ext cx="4185623" cy="1097279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mtClean="0"/>
              <a:t>Решаем вместе, </a:t>
            </a:r>
          </a:p>
          <a:p>
            <a:pPr algn="ctr"/>
            <a:r>
              <a:rPr lang="ru-RU" smtClean="0"/>
              <a:t>действуем вместе…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837426"/>
            <a:ext cx="4185618" cy="57626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mtClean="0"/>
              <a:t>Организация квестов</a:t>
            </a:r>
            <a:endParaRPr lang="ru-RU"/>
          </a:p>
        </p:txBody>
      </p:sp>
      <p:pic>
        <p:nvPicPr>
          <p:cNvPr id="9" name="Содержимое 8" descr="C:\Users\татьяна\Downloads\20220221_105545.jpg"/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 rot="5400000">
            <a:off x="5542671" y="2743204"/>
            <a:ext cx="3404380" cy="419217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PK\Desktop\фото\марина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1181" y="3123029"/>
            <a:ext cx="4234375" cy="3390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57906362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964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mtClean="0"/>
              <a:t>«Успей сделать добрые дела!»</a:t>
            </a:r>
            <a:endParaRPr lang="ru-RU"/>
          </a:p>
        </p:txBody>
      </p:sp>
      <p:pic>
        <p:nvPicPr>
          <p:cNvPr id="8" name="Рисунок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373858" y="2504049"/>
            <a:ext cx="4079631" cy="326370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" name="Рисунок 1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618978" y="2504049"/>
            <a:ext cx="3981157" cy="324963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val="3244182349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Arial"/>
        <a:cs typeface="Arial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Arial"/>
        <a:cs typeface="Arial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TM02900688[[fn=Аспект]]</Template>
  <Company>Home</Company>
  <PresentationFormat>Произвольный</PresentationFormat>
  <Paragraphs>23</Paragraphs>
  <Slides>14</Slides>
  <Notes>0</Notes>
  <TotalTime>385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22">
      <vt:lpstr>Arial</vt:lpstr>
      <vt:lpstr>Calibri Light</vt:lpstr>
      <vt:lpstr>Calibri</vt:lpstr>
      <vt:lpstr>Wingdings 2</vt:lpstr>
      <vt:lpstr>Wingdings 3</vt:lpstr>
      <vt:lpstr>Trebuchet MS</vt:lpstr>
      <vt:lpstr>Times New Roman</vt:lpstr>
      <vt:lpstr>HDOfficeLightV0</vt:lpstr>
      <vt:lpstr>«Воспитать человека»</vt:lpstr>
      <vt:lpstr>Давайте познакомимся!</vt:lpstr>
      <vt:lpstr>Размышления вслух…</vt:lpstr>
      <vt:lpstr>Первые встречи</vt:lpstr>
      <vt:lpstr>Девчонки и мальчишки, какие они?</vt:lpstr>
      <vt:lpstr>Главные дела класса</vt:lpstr>
      <vt:lpstr>«Оцени прожитый день»</vt:lpstr>
      <vt:lpstr>Разведка полезных дел</vt:lpstr>
      <vt:lpstr>«Успей сделать добрые дела!»</vt:lpstr>
      <vt:lpstr>Творческая мастерская</vt:lpstr>
      <vt:lpstr>Игры, конкурсы, викторины…</vt:lpstr>
      <vt:lpstr>Нам здорово, а вам?</vt:lpstr>
      <vt:lpstr>«Много нас, и все мы спички! Мы едины в коробке. Наша общая привычка: зажигать всегда, везде. Разгоримся мы как пламя. Мы команда – будьте с нами». </vt:lpstr>
      <vt:lpstr>Спасибо за 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Пользователь</dc:creator>
  <cp:lastModifiedBy>PK</cp:lastModifiedBy>
  <cp:revision>44</cp:revision>
  <dcterms:created xsi:type="dcterms:W3CDTF">2019-02-05T15:05:17Z</dcterms:created>
  <dcterms:modified xsi:type="dcterms:W3CDTF">2023-02-04T07:38:55Z</dcterms:modified>
</cp:coreProperties>
</file>