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4" r:id="rId1"/>
  </p:sldMasterIdLst>
  <p:sldIdLst>
    <p:sldId id="256" r:id="rId2"/>
    <p:sldId id="284" r:id="rId3"/>
    <p:sldId id="275" r:id="rId4"/>
    <p:sldId id="290" r:id="rId5"/>
    <p:sldId id="291" r:id="rId6"/>
    <p:sldId id="292" r:id="rId7"/>
    <p:sldId id="293" r:id="rId8"/>
    <p:sldId id="294" r:id="rId9"/>
    <p:sldId id="296" r:id="rId10"/>
    <p:sldId id="29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74" autoAdjust="0"/>
    <p:restoredTop sz="94660"/>
  </p:normalViewPr>
  <p:slideViewPr>
    <p:cSldViewPr>
      <p:cViewPr varScale="1">
        <p:scale>
          <a:sx n="93" d="100"/>
          <a:sy n="93" d="100"/>
        </p:scale>
        <p:origin x="-13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dmin\Рабочий стол\угадай\Зелёный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0938" y="6507163"/>
            <a:ext cx="164306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14678" y="3135354"/>
            <a:ext cx="4781044" cy="2651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214290"/>
            <a:ext cx="6072229" cy="92391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849586-BE49-4C2B-A304-94EA784798EE}" type="datetimeFigureOut">
              <a:rPr lang="ru-RU"/>
              <a:pPr>
                <a:defRPr/>
              </a:pPr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0CA6D39-3765-42CA-B6D7-C01C94965A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Заголовок 1"/>
          <p:cNvSpPr>
            <a:spLocks noGrp="1"/>
          </p:cNvSpPr>
          <p:nvPr>
            <p:ph type="ctrTitle"/>
          </p:nvPr>
        </p:nvSpPr>
        <p:spPr>
          <a:xfrm>
            <a:off x="3214688" y="3135313"/>
            <a:ext cx="4781550" cy="2651125"/>
          </a:xfrm>
        </p:spPr>
        <p:txBody>
          <a:bodyPr/>
          <a:lstStyle/>
          <a:p>
            <a:pPr eaLnBrk="1" hangingPunct="1"/>
            <a:r>
              <a:rPr lang="ru-RU" sz="4800" smtClean="0">
                <a:solidFill>
                  <a:schemeClr val="hlink"/>
                </a:solidFill>
                <a:latin typeface="Arial" charset="0"/>
              </a:rPr>
              <a:t>ПРОЕКТ</a:t>
            </a:r>
            <a:br>
              <a:rPr lang="ru-RU" sz="4800" smtClean="0">
                <a:solidFill>
                  <a:schemeClr val="hlink"/>
                </a:solidFill>
                <a:latin typeface="Arial" charset="0"/>
              </a:rPr>
            </a:br>
            <a:r>
              <a:rPr lang="ru-RU" smtClean="0">
                <a:solidFill>
                  <a:schemeClr val="hlink"/>
                </a:solidFill>
                <a:latin typeface="Arial" charset="0"/>
              </a:rPr>
              <a:t>«КТО ТРУДИТСЯ В ДЕТСКОМ САДУ»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mtClean="0">
                <a:solidFill>
                  <a:schemeClr val="hlink"/>
                </a:solidFill>
              </a:rPr>
              <a:t>3. Заключительный этап</a:t>
            </a:r>
          </a:p>
        </p:txBody>
      </p:sp>
      <p:sp>
        <p:nvSpPr>
          <p:cNvPr id="18434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1196975"/>
            <a:ext cx="8229600" cy="4525963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smtClean="0">
              <a:solidFill>
                <a:schemeClr val="hlink"/>
              </a:solidFill>
            </a:endParaRPr>
          </a:p>
          <a:p>
            <a:r>
              <a:rPr lang="ru-RU" smtClean="0">
                <a:solidFill>
                  <a:schemeClr val="hlink"/>
                </a:solidFill>
                <a:latin typeface="Times New Roman" pitchFamily="18" charset="0"/>
              </a:rPr>
              <a:t>изготовление фотоальбома </a:t>
            </a:r>
            <a:r>
              <a:rPr lang="ru-RU" smtClean="0">
                <a:solidFill>
                  <a:schemeClr val="hlink"/>
                </a:solidFill>
              </a:rPr>
              <a:t>«</a:t>
            </a:r>
            <a:r>
              <a:rPr lang="ru-RU" smtClean="0">
                <a:solidFill>
                  <a:schemeClr val="hlink"/>
                </a:solidFill>
                <a:latin typeface="Times New Roman" pitchFamily="18" charset="0"/>
              </a:rPr>
              <a:t>Профессии</a:t>
            </a:r>
            <a:r>
              <a:rPr lang="ru-RU" smtClean="0">
                <a:solidFill>
                  <a:schemeClr val="hlink"/>
                </a:solidFill>
              </a:rPr>
              <a:t>»</a:t>
            </a:r>
            <a:r>
              <a:rPr lang="ru-RU" smtClean="0">
                <a:solidFill>
                  <a:schemeClr val="hlink"/>
                </a:solidFill>
                <a:latin typeface="Times New Roman" pitchFamily="18" charset="0"/>
              </a:rPr>
              <a:t>;</a:t>
            </a:r>
          </a:p>
          <a:p>
            <a:r>
              <a:rPr lang="ru-RU" smtClean="0">
                <a:solidFill>
                  <a:schemeClr val="hlink"/>
                </a:solidFill>
                <a:latin typeface="Times New Roman" pitchFamily="18" charset="0"/>
              </a:rPr>
              <a:t>создание альбома пословиц, поговорок, стихотворений о труде;</a:t>
            </a:r>
          </a:p>
          <a:p>
            <a:r>
              <a:rPr lang="ru-RU" smtClean="0">
                <a:solidFill>
                  <a:schemeClr val="hlink"/>
                </a:solidFill>
                <a:latin typeface="Times New Roman" pitchFamily="18" charset="0"/>
              </a:rPr>
              <a:t>изготовление, масок для младшей группы </a:t>
            </a:r>
          </a:p>
          <a:p>
            <a:r>
              <a:rPr lang="ru-RU" smtClean="0">
                <a:solidFill>
                  <a:schemeClr val="hlink"/>
                </a:solidFill>
                <a:latin typeface="Times New Roman" pitchFamily="18" charset="0"/>
              </a:rPr>
              <a:t>презентация проекта на итоговом педсове в ДОУ.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1800" smtClean="0"/>
              <a:t/>
            </a:r>
            <a:br>
              <a:rPr lang="ru-RU" sz="1800" smtClean="0"/>
            </a:b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smtClean="0"/>
              <a:t/>
            </a:r>
            <a:br>
              <a:rPr lang="ru-RU" sz="1800" smtClean="0"/>
            </a:br>
            <a:r>
              <a:rPr lang="ru-RU" sz="3600" smtClean="0">
                <a:solidFill>
                  <a:schemeClr val="hlink"/>
                </a:solidFill>
              </a:rPr>
              <a:t>Муниципальное бюджетное дошкольное </a:t>
            </a:r>
            <a:br>
              <a:rPr lang="ru-RU" sz="3600" smtClean="0">
                <a:solidFill>
                  <a:schemeClr val="hlink"/>
                </a:solidFill>
              </a:rPr>
            </a:br>
            <a:r>
              <a:rPr lang="ru-RU" sz="3600" smtClean="0">
                <a:solidFill>
                  <a:schemeClr val="hlink"/>
                </a:solidFill>
              </a:rPr>
              <a:t>образовательное учреждение детский сад</a:t>
            </a:r>
            <a:br>
              <a:rPr lang="ru-RU" sz="3600" smtClean="0">
                <a:solidFill>
                  <a:schemeClr val="hlink"/>
                </a:solidFill>
              </a:rPr>
            </a:br>
            <a:r>
              <a:rPr lang="ru-RU" sz="3600" smtClean="0">
                <a:solidFill>
                  <a:schemeClr val="hlink"/>
                </a:solidFill>
              </a:rPr>
              <a:t>общеразвивающего вида № 12 </a:t>
            </a:r>
            <a:br>
              <a:rPr lang="ru-RU" sz="3600" smtClean="0">
                <a:solidFill>
                  <a:schemeClr val="hlink"/>
                </a:solidFill>
              </a:rPr>
            </a:br>
            <a:r>
              <a:rPr lang="ru-RU" sz="3600" smtClean="0">
                <a:solidFill>
                  <a:schemeClr val="hlink"/>
                </a:solidFill>
              </a:rPr>
              <a:t>г. Курганинска</a:t>
            </a:r>
            <a:br>
              <a:rPr lang="ru-RU" sz="3600" smtClean="0">
                <a:solidFill>
                  <a:schemeClr val="hlink"/>
                </a:solidFill>
              </a:rPr>
            </a:br>
            <a:r>
              <a:rPr lang="ru-RU" sz="3600" smtClean="0">
                <a:solidFill>
                  <a:schemeClr val="hlink"/>
                </a:solidFill>
              </a:rPr>
              <a:t>                       </a:t>
            </a:r>
            <a:br>
              <a:rPr lang="ru-RU" sz="3600" smtClean="0">
                <a:solidFill>
                  <a:schemeClr val="hlink"/>
                </a:solidFill>
              </a:rPr>
            </a:br>
            <a:r>
              <a:rPr lang="ru-RU" sz="3600" smtClean="0">
                <a:solidFill>
                  <a:schemeClr val="hlink"/>
                </a:solidFill>
              </a:rPr>
              <a:t>               </a:t>
            </a:r>
            <a:r>
              <a:rPr lang="ru-RU" sz="2000" smtClean="0">
                <a:solidFill>
                  <a:schemeClr val="hlink"/>
                </a:solidFill>
              </a:rPr>
              <a:t>воспитатель </a:t>
            </a:r>
            <a:br>
              <a:rPr lang="ru-RU" sz="2000" smtClean="0">
                <a:solidFill>
                  <a:schemeClr val="hlink"/>
                </a:solidFill>
              </a:rPr>
            </a:br>
            <a:r>
              <a:rPr lang="ru-RU" sz="2000" smtClean="0">
                <a:solidFill>
                  <a:schemeClr val="hlink"/>
                </a:solidFill>
              </a:rPr>
              <a:t>                                Петросян Ж.А.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hlink"/>
                </a:solidFill>
              </a:rPr>
              <a:t>Трудовое воспитание </a:t>
            </a:r>
            <a:endParaRPr lang="ru-RU" smtClean="0"/>
          </a:p>
        </p:txBody>
      </p:sp>
      <p:sp>
        <p:nvSpPr>
          <p:cNvPr id="1126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solidFill>
                  <a:schemeClr val="hlink"/>
                </a:solidFill>
              </a:rPr>
              <a:t>это подготовка ребенка к жизни, к участию в общественно полезном труде, формирование активной целеустремлённой личности. </a:t>
            </a:r>
          </a:p>
          <a:p>
            <a:pPr eaLnBrk="1" hangingPunct="1"/>
            <a:r>
              <a:rPr lang="ru-RU" sz="2800" smtClean="0">
                <a:solidFill>
                  <a:schemeClr val="hlink"/>
                </a:solidFill>
              </a:rPr>
              <a:t>актуальной задачей в настоящее время является воспитание у дошкольников нравственно- волевых качеств: самостоятельности, организованности, настойчивости, ответственности, дисциплинированности.</a:t>
            </a:r>
          </a:p>
          <a:p>
            <a:pPr eaLnBrk="1" hangingPunct="1"/>
            <a:endParaRPr lang="ru-RU" sz="2800" smtClean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mtClean="0">
                <a:solidFill>
                  <a:schemeClr val="hlink"/>
                </a:solidFill>
              </a:rPr>
              <a:t>Цель проекта:</a:t>
            </a:r>
          </a:p>
        </p:txBody>
      </p:sp>
      <p:sp>
        <p:nvSpPr>
          <p:cNvPr id="12290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smtClean="0">
                <a:solidFill>
                  <a:schemeClr val="hlink"/>
                </a:solidFill>
              </a:rPr>
              <a:t>Воспитание устойчивого положительного отношения к труду. Повышение интереса к тем, кто трудится в детском саду. Расширить и обогатить знания детей о многообразии профессий взрослых, используя для этого разные формы работы.</a:t>
            </a:r>
            <a:r>
              <a:rPr lang="ru-RU" smtClean="0"/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mtClean="0">
                <a:solidFill>
                  <a:schemeClr val="hlink"/>
                </a:solidFill>
              </a:rPr>
              <a:t>Участники проекта:</a:t>
            </a:r>
          </a:p>
        </p:txBody>
      </p:sp>
      <p:sp>
        <p:nvSpPr>
          <p:cNvPr id="13314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smtClean="0">
                <a:solidFill>
                  <a:schemeClr val="hlink"/>
                </a:solidFill>
              </a:rPr>
              <a:t>Дети подготовительной группы, воспитатели, работники детского сада</a:t>
            </a:r>
          </a:p>
          <a:p>
            <a:pPr>
              <a:buFont typeface="Arial" charset="0"/>
              <a:buNone/>
            </a:pPr>
            <a:r>
              <a:rPr lang="ru-RU" b="1" smtClean="0">
                <a:solidFill>
                  <a:schemeClr val="hlink"/>
                </a:solidFill>
              </a:rPr>
              <a:t>Сроки реализации проекта</a:t>
            </a:r>
            <a:r>
              <a:rPr lang="ru-RU" smtClean="0">
                <a:solidFill>
                  <a:schemeClr val="hlink"/>
                </a:solidFill>
              </a:rPr>
              <a:t> – с 1. 11 по 30.11</a:t>
            </a:r>
          </a:p>
          <a:p>
            <a:pPr>
              <a:buFont typeface="Arial" charset="0"/>
              <a:buNone/>
            </a:pPr>
            <a:r>
              <a:rPr lang="ru-RU" b="1" smtClean="0">
                <a:solidFill>
                  <a:schemeClr val="hlink"/>
                </a:solidFill>
              </a:rPr>
              <a:t>Тип проекта:</a:t>
            </a:r>
            <a:r>
              <a:rPr lang="ru-RU" smtClean="0">
                <a:solidFill>
                  <a:schemeClr val="hlink"/>
                </a:solidFill>
              </a:rPr>
              <a:t> групповой, информационно-практический, краткосрочный.</a:t>
            </a:r>
            <a:r>
              <a:rPr lang="ru-RU" smtClean="0"/>
              <a:t>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mtClean="0">
                <a:solidFill>
                  <a:schemeClr val="hlink"/>
                </a:solidFill>
              </a:rPr>
              <a:t>Задачи:</a:t>
            </a:r>
          </a:p>
        </p:txBody>
      </p:sp>
      <p:sp>
        <p:nvSpPr>
          <p:cNvPr id="14338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sz="2800" smtClean="0">
                <a:solidFill>
                  <a:schemeClr val="hlink"/>
                </a:solidFill>
              </a:rPr>
              <a:t>Воспитывать и поощрять стремление детей помогать друг другу, умение принимать помощь своих товарищей. </a:t>
            </a:r>
          </a:p>
          <a:p>
            <a:r>
              <a:rPr lang="ru-RU" sz="2800" smtClean="0">
                <a:solidFill>
                  <a:schemeClr val="hlink"/>
                </a:solidFill>
              </a:rPr>
              <a:t>Приучать детей к соблюдению элементарных навыков культуры труда</a:t>
            </a:r>
          </a:p>
          <a:p>
            <a:r>
              <a:rPr lang="ru-RU" sz="2800" smtClean="0">
                <a:solidFill>
                  <a:schemeClr val="hlink"/>
                </a:solidFill>
              </a:rPr>
              <a:t>Углублять знания детей о труде взрослых, которые работают в детском саду;</a:t>
            </a:r>
          </a:p>
          <a:p>
            <a:r>
              <a:rPr lang="ru-RU" sz="2800" smtClean="0">
                <a:solidFill>
                  <a:schemeClr val="hlink"/>
                </a:solidFill>
              </a:rPr>
              <a:t>Развивать речь, обогащать словарный запас детей  группы новыми словами и словосочетаниями.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mtClean="0">
                <a:solidFill>
                  <a:schemeClr val="hlink"/>
                </a:solidFill>
              </a:rPr>
              <a:t>1. Подготовительный этап. </a:t>
            </a:r>
          </a:p>
        </p:txBody>
      </p:sp>
      <p:sp>
        <p:nvSpPr>
          <p:cNvPr id="15362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mtClean="0">
                <a:solidFill>
                  <a:schemeClr val="hlink"/>
                </a:solidFill>
              </a:rPr>
              <a:t>составление плана совместной деятельности с детьми</a:t>
            </a:r>
          </a:p>
          <a:p>
            <a:pPr>
              <a:lnSpc>
                <a:spcPct val="90000"/>
              </a:lnSpc>
            </a:pPr>
            <a:r>
              <a:rPr lang="ru-RU" smtClean="0">
                <a:solidFill>
                  <a:schemeClr val="hlink"/>
                </a:solidFill>
              </a:rPr>
              <a:t>подбор иллюстративного, художественного и дидактического материала и оборудования для бесед и сюжетно-ролевых игр с детьми</a:t>
            </a:r>
          </a:p>
          <a:p>
            <a:pPr>
              <a:lnSpc>
                <a:spcPct val="90000"/>
              </a:lnSpc>
            </a:pPr>
            <a:r>
              <a:rPr lang="ru-RU" smtClean="0">
                <a:solidFill>
                  <a:schemeClr val="hlink"/>
                </a:solidFill>
              </a:rPr>
              <a:t>создание развивающей среды, внесение игр по теме, дидактических, сюжетно-ролевых, настольно-печатных.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mtClean="0">
                <a:solidFill>
                  <a:schemeClr val="hlink"/>
                </a:solidFill>
              </a:rPr>
              <a:t>2. Основной этап</a:t>
            </a:r>
          </a:p>
        </p:txBody>
      </p:sp>
      <p:sp>
        <p:nvSpPr>
          <p:cNvPr id="16386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1196975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800" smtClean="0">
                <a:solidFill>
                  <a:schemeClr val="hlink"/>
                </a:solidFill>
              </a:rPr>
              <a:t> </a:t>
            </a:r>
            <a:r>
              <a:rPr lang="ru-RU" sz="2800" smtClean="0">
                <a:solidFill>
                  <a:schemeClr val="hlink"/>
                </a:solidFill>
                <a:latin typeface="Times New Roman" pitchFamily="18" charset="0"/>
              </a:rPr>
              <a:t>чтение художественной литературы,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800" smtClean="0">
                <a:solidFill>
                  <a:schemeClr val="hlink"/>
                </a:solidFill>
                <a:latin typeface="Times New Roman" pitchFamily="18" charset="0"/>
              </a:rPr>
              <a:t>просмотр мультфильмов и мультимедийных презентаций,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800" smtClean="0">
                <a:solidFill>
                  <a:schemeClr val="hlink"/>
                </a:solidFill>
                <a:latin typeface="Times New Roman" pitchFamily="18" charset="0"/>
              </a:rPr>
              <a:t>беседы,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800" smtClean="0">
                <a:solidFill>
                  <a:schemeClr val="hlink"/>
                </a:solidFill>
                <a:latin typeface="Times New Roman" pitchFamily="18" charset="0"/>
              </a:rPr>
              <a:t>экскурсии по детскому саду,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800" smtClean="0">
                <a:solidFill>
                  <a:schemeClr val="hlink"/>
                </a:solidFill>
                <a:latin typeface="Times New Roman" pitchFamily="18" charset="0"/>
              </a:rPr>
              <a:t>наблюдения,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800" smtClean="0">
                <a:solidFill>
                  <a:schemeClr val="hlink"/>
                </a:solidFill>
                <a:latin typeface="Times New Roman" pitchFamily="18" charset="0"/>
              </a:rPr>
              <a:t>рисование, аппликации,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800" smtClean="0">
                <a:solidFill>
                  <a:schemeClr val="hlink"/>
                </a:solidFill>
                <a:latin typeface="Times New Roman" pitchFamily="18" charset="0"/>
              </a:rPr>
              <a:t> изготовление поделок,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800" smtClean="0">
                <a:solidFill>
                  <a:schemeClr val="hlink"/>
                </a:solidFill>
                <a:latin typeface="Times New Roman" pitchFamily="18" charset="0"/>
              </a:rPr>
              <a:t>дидактические игры.</a:t>
            </a:r>
            <a:r>
              <a:rPr lang="ru-RU" sz="2800" smtClean="0">
                <a:solidFill>
                  <a:schemeClr val="hlink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>
                <a:solidFill>
                  <a:schemeClr val="hlink"/>
                </a:solidFill>
              </a:rPr>
              <a:t>наблюдения за коллективным трудом взрослых</a:t>
            </a:r>
          </a:p>
          <a:p>
            <a:pPr eaLnBrk="1" hangingPunct="1">
              <a:buFont typeface="Arial" charset="0"/>
              <a:buNone/>
            </a:pPr>
            <a:r>
              <a:rPr lang="ru-RU" smtClean="0">
                <a:solidFill>
                  <a:schemeClr val="hlink"/>
                </a:solidFill>
              </a:rPr>
              <a:t>рассматривание картин, отображающих труд людей</a:t>
            </a:r>
          </a:p>
          <a:p>
            <a:pPr eaLnBrk="1" hangingPunct="1">
              <a:buFont typeface="Arial" charset="0"/>
              <a:buNone/>
            </a:pPr>
            <a:r>
              <a:rPr lang="ru-RU" smtClean="0">
                <a:solidFill>
                  <a:schemeClr val="hlink"/>
                </a:solidFill>
              </a:rPr>
              <a:t>чтение художественной литературы о труде взрослых</a:t>
            </a:r>
          </a:p>
          <a:p>
            <a:endParaRPr lang="ru-RU" smtClean="0">
              <a:solidFill>
                <a:schemeClr val="hlink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Дети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6_4zr</Template>
  <TotalTime>433</TotalTime>
  <Words>251</Words>
  <Application>Microsoft Office PowerPoint</Application>
  <PresentationFormat>Экран (4:3)</PresentationFormat>
  <Paragraphs>38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8</vt:i4>
      </vt:variant>
      <vt:variant>
        <vt:lpstr>Заголовки слайдов</vt:lpstr>
      </vt:variant>
      <vt:variant>
        <vt:i4>10</vt:i4>
      </vt:variant>
    </vt:vector>
  </HeadingPairs>
  <TitlesOfParts>
    <vt:vector size="21" baseType="lpstr">
      <vt:lpstr>Arial</vt:lpstr>
      <vt:lpstr>Calibri</vt:lpstr>
      <vt:lpstr>Times New Roman</vt:lpstr>
      <vt:lpstr>Дети</vt:lpstr>
      <vt:lpstr>Дети</vt:lpstr>
      <vt:lpstr>Дети</vt:lpstr>
      <vt:lpstr>Дети</vt:lpstr>
      <vt:lpstr>Дети</vt:lpstr>
      <vt:lpstr>Дети</vt:lpstr>
      <vt:lpstr>Дети</vt:lpstr>
      <vt:lpstr>Дети</vt:lpstr>
      <vt:lpstr>ПРОЕКТ «КТО ТРУДИТСЯ В ДЕТСКОМ САДУ»</vt:lpstr>
      <vt:lpstr>                     Муниципальное бюджетное дошкольное  образовательное учреждение детский сад общеразвивающего вида № 12  г. Курганинска                                        воспитатель                                  Петросян Ж.А.</vt:lpstr>
      <vt:lpstr>Трудовое воспитание </vt:lpstr>
      <vt:lpstr>Цель проекта:</vt:lpstr>
      <vt:lpstr>Участники проекта:</vt:lpstr>
      <vt:lpstr>Задачи:</vt:lpstr>
      <vt:lpstr>1. Подготовительный этап. </vt:lpstr>
      <vt:lpstr>2. Основной этап</vt:lpstr>
      <vt:lpstr>Слайд 9</vt:lpstr>
      <vt:lpstr>3. Заключительный этап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Админ</cp:lastModifiedBy>
  <cp:revision>34</cp:revision>
  <dcterms:created xsi:type="dcterms:W3CDTF">2013-01-16T14:58:21Z</dcterms:created>
  <dcterms:modified xsi:type="dcterms:W3CDTF">2014-12-09T10:09:18Z</dcterms:modified>
</cp:coreProperties>
</file>