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5" r:id="rId7"/>
    <p:sldId id="264" r:id="rId8"/>
    <p:sldId id="266" r:id="rId9"/>
    <p:sldId id="267" r:id="rId10"/>
    <p:sldId id="261" r:id="rId11"/>
    <p:sldId id="262"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slide" Target="slides/slide11.xml" /><Relationship Id="rId2" Type="http://schemas.openxmlformats.org/officeDocument/2006/relationships/slide" Target="slides/slide1.xml" /><Relationship Id="rId16"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theme" Target="theme/theme1.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viewProps" Target="viewProps.xml" /></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ru-RU"/>
              <a:t>Образец заголовка</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lumMod val="60000"/>
                    <a:lumOff val="4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4AAD347D-5ACD-4C99-B74B-A9C85AD731AF}"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154955" y="685799"/>
            <a:ext cx="8825658" cy="3640667"/>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ru-RU"/>
              <a:t>Образец заголовка</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574800" y="1447800"/>
            <a:ext cx="7999315" cy="2323374"/>
          </a:xfrm>
        </p:spPr>
        <p:txBody>
          <a:bodyPr/>
          <a:lstStyle>
            <a:lvl1pPr>
              <a:defRPr sz="4800"/>
            </a:lvl1pPr>
          </a:lstStyle>
          <a:p>
            <a:r>
              <a:rPr lang="ru-RU"/>
              <a:t>Образец заголовка</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lumMod val="60000"/>
                    <a:lumOff val="40000"/>
                  </a:schemeClr>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
        <p:nvSpPr>
          <p:cNvPr id="12" name="TextBox 11"/>
          <p:cNvSpPr txBox="1"/>
          <p:nvPr/>
        </p:nvSpPr>
        <p:spPr>
          <a:xfrm>
            <a:off x="898295" y="971253"/>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
        <p:nvSpPr>
          <p:cNvPr id="11" name="TextBox 10"/>
          <p:cNvSpPr txBox="1"/>
          <p:nvPr/>
        </p:nvSpPr>
        <p:spPr>
          <a:xfrm>
            <a:off x="9330490" y="2613787"/>
            <a:ext cx="801912" cy="1969770"/>
          </a:xfrm>
          <a:prstGeom prst="rect">
            <a:avLst/>
          </a:prstGeom>
          <a:noFill/>
        </p:spPr>
        <p:txBody>
          <a:bodyPr wrap="square" rtlCol="0">
            <a:spAutoFit/>
          </a:bodyPr>
          <a:lstStyle/>
          <a:p>
            <a:pPr algn="r"/>
            <a:r>
              <a:rPr lang="en-US" sz="12200" b="0" i="0" dirty="0">
                <a:solidFill>
                  <a:schemeClr val="accent1">
                    <a:lumMod val="60000"/>
                    <a:lumOff val="40000"/>
                  </a:schemeClr>
                </a:solidFill>
                <a:latin typeface="Arial"/>
                <a:ea typeface="+mj-ea"/>
                <a:cs typeface="+mj-cs"/>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59" cy="165318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none">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Три колонк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Столбец с тремя рисунками">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ru-RU"/>
              <a:t>Образец заголовка</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4"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nchorCtr="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ru-RU"/>
              <a:t>Образец заголовка</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9796027F-7875-4030-9381-8BD8C4F21935}"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lumMod val="60000"/>
                    <a:lumOff val="4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9796027F-7875-4030-9381-8BD8C4F21935}" type="datetimeFigureOut">
              <a:rPr lang="en-US" dirty="0"/>
              <a:t>2/4/2023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9796027F-7875-4030-9381-8BD8C4F21935}" type="datetimeFigureOut">
              <a:rPr lang="en-US" dirty="0"/>
              <a:t>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lumMod val="60000"/>
                    <a:lumOff val="4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9796027F-7875-4030-9381-8BD8C4F21935}" type="datetimeFigureOut">
              <a:rPr lang="en-US" dirty="0"/>
              <a:t>2/4/2023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7" name="Date Placeholder 2"/>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3"/>
          <p:cNvSpPr>
            <a:spLocks noGrp="1"/>
          </p:cNvSpPr>
          <p:nvPr>
            <p:ph type="ftr" sz="quarter" idx="11"/>
          </p:nvPr>
        </p:nvSpPr>
        <p:spPr/>
        <p:txBody>
          <a:bodyPr/>
          <a:lstStyle/>
          <a:p>
            <a:endParaRPr lang="en-US" dirty="0"/>
          </a:p>
        </p:txBody>
      </p:sp>
      <p:sp>
        <p:nvSpPr>
          <p:cNvPr id="6" name="Slide Number Placeholder 4"/>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2"/>
          <p:cNvSpPr>
            <a:spLocks noGrp="1"/>
          </p:cNvSpPr>
          <p:nvPr>
            <p:ph type="ftr" sz="quarter" idx="11"/>
          </p:nvPr>
        </p:nvSpPr>
        <p:spPr/>
        <p:txBody>
          <a:bodyPr/>
          <a:lstStyle/>
          <a:p>
            <a:endParaRPr lang="en-US" dirty="0"/>
          </a:p>
        </p:txBody>
      </p:sp>
      <p:sp>
        <p:nvSpPr>
          <p:cNvPr id="6" name="Slide Number Placeholder 3"/>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3" cy="1447800"/>
          </a:xfrm>
        </p:spPr>
        <p:txBody>
          <a:bodyPr anchor="b"/>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154955" y="3129280"/>
            <a:ext cx="3401062"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7" name="Date Placeholder 4"/>
          <p:cNvSpPr>
            <a:spLocks noGrp="1"/>
          </p:cNvSpPr>
          <p:nvPr>
            <p:ph type="dt" sz="half" idx="10"/>
          </p:nvPr>
        </p:nvSpPr>
        <p:spPr/>
        <p:txBody>
          <a:bodyPr/>
          <a:lstStyle/>
          <a:p>
            <a:fld id="{4509A250-FF31-4206-8172-F9D3106AACB1}" type="datetimeFigureOut">
              <a:rPr lang="en-US" dirty="0"/>
              <a:t>2/4/2023</a:t>
            </a:fld>
            <a:endParaRPr lang="en-US" dirty="0"/>
          </a:p>
        </p:txBody>
      </p:sp>
      <p:sp>
        <p:nvSpPr>
          <p:cNvPr id="5" name="Footer Placeholder 5"/>
          <p:cNvSpPr>
            <a:spLocks noGrp="1"/>
          </p:cNvSpPr>
          <p:nvPr>
            <p:ph type="ftr" sz="quarter" idx="11"/>
          </p:nvPr>
        </p:nvSpPr>
        <p:spPr/>
        <p:txBody>
          <a:bodyPr/>
          <a:lstStyle/>
          <a:p>
            <a:endParaRPr lang="en-US" dirty="0"/>
          </a:p>
        </p:txBody>
      </p:sp>
      <p:sp>
        <p:nvSpPr>
          <p:cNvPr id="6"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4509A250-FF31-4206-8172-F9D3106AACB1}" type="datetimeFigureOut">
              <a:rPr lang="en-US" dirty="0"/>
              <a:t>2/4/2023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02111984F56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13" Type="http://schemas.openxmlformats.org/officeDocument/2006/relationships/slideLayout" Target="../slideLayouts/slideLayout13.xml" /><Relationship Id="rId18" Type="http://schemas.openxmlformats.org/officeDocument/2006/relationships/theme" Target="../theme/theme1.xml" /><Relationship Id="rId3" Type="http://schemas.openxmlformats.org/officeDocument/2006/relationships/slideLayout" Target="../slideLayouts/slideLayout3.xml" /><Relationship Id="rId21" Type="http://schemas.openxmlformats.org/officeDocument/2006/relationships/image" Target="../media/image4.png" /><Relationship Id="rId7" Type="http://schemas.openxmlformats.org/officeDocument/2006/relationships/slideLayout" Target="../slideLayouts/slideLayout7.xml" /><Relationship Id="rId12" Type="http://schemas.openxmlformats.org/officeDocument/2006/relationships/slideLayout" Target="../slideLayouts/slideLayout12.xml" /><Relationship Id="rId17" Type="http://schemas.openxmlformats.org/officeDocument/2006/relationships/slideLayout" Target="../slideLayouts/slideLayout17.xml" /><Relationship Id="rId2" Type="http://schemas.openxmlformats.org/officeDocument/2006/relationships/slideLayout" Target="../slideLayouts/slideLayout2.xml" /><Relationship Id="rId16" Type="http://schemas.openxmlformats.org/officeDocument/2006/relationships/slideLayout" Target="../slideLayouts/slideLayout16.xml" /><Relationship Id="rId20" Type="http://schemas.openxmlformats.org/officeDocument/2006/relationships/image" Target="../media/image3.png"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5" Type="http://schemas.openxmlformats.org/officeDocument/2006/relationships/slideLayout" Target="../slideLayouts/slideLayout15.xml" /><Relationship Id="rId10" Type="http://schemas.openxmlformats.org/officeDocument/2006/relationships/slideLayout" Target="../slideLayouts/slideLayout10.xml" /><Relationship Id="rId19" Type="http://schemas.openxmlformats.org/officeDocument/2006/relationships/image" Target="../media/image2.png" /><Relationship Id="rId4" Type="http://schemas.openxmlformats.org/officeDocument/2006/relationships/slideLayout" Target="../slideLayouts/slideLayout4.xml" /><Relationship Id="rId9" Type="http://schemas.openxmlformats.org/officeDocument/2006/relationships/slideLayout" Target="../slideLayouts/slideLayout9.xml" /><Relationship Id="rId14" Type="http://schemas.openxmlformats.org/officeDocument/2006/relationships/slideLayout" Target="../slideLayouts/slideLayout14.xml" /><Relationship Id="rId22" Type="http://schemas.openxmlformats.org/officeDocument/2006/relationships/image" Target="../media/image5.png"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44"/>
          <a:stretch/>
        </p:blipFill>
        <p:spPr>
          <a:xfrm>
            <a:off x="0" y="2669685"/>
            <a:ext cx="4035669"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accent5">
                  <a:alpha val="7000"/>
                </a:schemeClr>
              </a:gs>
              <a:gs pos="69000">
                <a:schemeClr val="accent5">
                  <a:alpha val="0"/>
                </a:schemeClr>
              </a:gs>
              <a:gs pos="36000">
                <a:schemeClr val="accent5">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ru-RU"/>
              <a:t>Образец заголовка</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4AAD347D-5ACD-4C99-B74B-A9C85AD731AF}" type="datetimeFigureOut">
              <a:rPr lang="en-US" dirty="0"/>
              <a:t>2/4/2023</a:t>
            </a:fld>
            <a:endParaRPr lang="en-US" dirty="0"/>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dirty="0"/>
          </a:p>
        </p:txBody>
      </p:sp>
      <p:sp>
        <p:nvSpPr>
          <p:cNvPr id="6" name="Slide Number Placeholder 5"/>
          <p:cNvSpPr>
            <a:spLocks noGrp="1"/>
          </p:cNvSpPr>
          <p:nvPr>
            <p:ph type="sldNum" sz="quarter" idx="4"/>
          </p:nvPr>
        </p:nvSpPr>
        <p:spPr bwMode="gray">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D57F1E4F-1CFF-5643-939E-02111984F565}" type="slidenum">
              <a:rPr lang="en-US" dirty="0"/>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8" r:id="rId9"/>
    <p:sldLayoutId id="2147483667" r:id="rId10"/>
    <p:sldLayoutId id="2147483661" r:id="rId11"/>
    <p:sldLayoutId id="2147483664" r:id="rId12"/>
    <p:sldLayoutId id="2147483662" r:id="rId13"/>
    <p:sldLayoutId id="2147483669" r:id="rId14"/>
    <p:sldLayoutId id="2147483670" r:id="rId15"/>
    <p:sldLayoutId id="2147483658" r:id="rId16"/>
    <p:sldLayoutId id="2147483659" r:id="rId17"/>
  </p:sldLayoutIdLst>
  <p:hf sldNum="0" hdr="0" ftr="0" dt="0"/>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lumMod val="60000"/>
            <a:lumOff val="40000"/>
          </a:schemeClr>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jpg" /><Relationship Id="rId1" Type="http://schemas.openxmlformats.org/officeDocument/2006/relationships/slideLayout" Target="../slideLayouts/slideLayout1.xml" /></Relationships>
</file>

<file path=ppt/slides/_rels/slide10.xml.rels><?xml version="1.0" encoding="UTF-8" standalone="yes"?>
<Relationships xmlns="http://schemas.openxmlformats.org/package/2006/relationships"><Relationship Id="rId2" Type="http://schemas.openxmlformats.org/officeDocument/2006/relationships/image" Target="../media/image15.jpg" /><Relationship Id="rId1" Type="http://schemas.openxmlformats.org/officeDocument/2006/relationships/slideLayout" Target="../slideLayouts/slideLayout9.xml" /></Relationships>
</file>

<file path=ppt/slides/_rels/slide11.xml.rels><?xml version="1.0" encoding="UTF-8" standalone="yes"?>
<Relationships xmlns="http://schemas.openxmlformats.org/package/2006/relationships"><Relationship Id="rId2" Type="http://schemas.openxmlformats.org/officeDocument/2006/relationships/image" Target="../media/image16.jpg" /><Relationship Id="rId1" Type="http://schemas.openxmlformats.org/officeDocument/2006/relationships/slideLayout" Target="../slideLayouts/slideLayout10.xml" /></Relationships>
</file>

<file path=ppt/slides/_rels/slide2.xml.rels><?xml version="1.0" encoding="UTF-8" standalone="yes"?>
<Relationships xmlns="http://schemas.openxmlformats.org/package/2006/relationships"><Relationship Id="rId3" Type="http://schemas.openxmlformats.org/officeDocument/2006/relationships/image" Target="../media/image8.jpg" /><Relationship Id="rId2" Type="http://schemas.openxmlformats.org/officeDocument/2006/relationships/image" Target="../media/image7.jpg" /><Relationship Id="rId1" Type="http://schemas.openxmlformats.org/officeDocument/2006/relationships/slideLayout" Target="../slideLayouts/slideLayout5.xml" /></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 /></Relationships>
</file>

<file path=ppt/slides/_rels/slide4.xml.rels><?xml version="1.0" encoding="UTF-8" standalone="yes"?>
<Relationships xmlns="http://schemas.openxmlformats.org/package/2006/relationships"><Relationship Id="rId2" Type="http://schemas.openxmlformats.org/officeDocument/2006/relationships/image" Target="../media/image9.jpg" /><Relationship Id="rId1" Type="http://schemas.openxmlformats.org/officeDocument/2006/relationships/slideLayout" Target="../slideLayouts/slideLayout8.xml" /></Relationships>
</file>

<file path=ppt/slides/_rels/slide5.xml.rels><?xml version="1.0" encoding="UTF-8" standalone="yes"?>
<Relationships xmlns="http://schemas.openxmlformats.org/package/2006/relationships"><Relationship Id="rId2" Type="http://schemas.openxmlformats.org/officeDocument/2006/relationships/image" Target="../media/image10.jpeg" /><Relationship Id="rId1" Type="http://schemas.openxmlformats.org/officeDocument/2006/relationships/slideLayout" Target="../slideLayouts/slideLayout7.xml" /></Relationships>
</file>

<file path=ppt/slides/_rels/slide6.xml.rels><?xml version="1.0" encoding="UTF-8" standalone="yes"?>
<Relationships xmlns="http://schemas.openxmlformats.org/package/2006/relationships"><Relationship Id="rId2" Type="http://schemas.openxmlformats.org/officeDocument/2006/relationships/image" Target="../media/image11.jpg" /><Relationship Id="rId1" Type="http://schemas.openxmlformats.org/officeDocument/2006/relationships/slideLayout" Target="../slideLayouts/slideLayout9.xml" /></Relationships>
</file>

<file path=ppt/slides/_rels/slide7.xml.rels><?xml version="1.0" encoding="UTF-8" standalone="yes"?>
<Relationships xmlns="http://schemas.openxmlformats.org/package/2006/relationships"><Relationship Id="rId2" Type="http://schemas.openxmlformats.org/officeDocument/2006/relationships/image" Target="../media/image12.jpg" /><Relationship Id="rId1" Type="http://schemas.openxmlformats.org/officeDocument/2006/relationships/slideLayout" Target="../slideLayouts/slideLayout9.xml" /></Relationships>
</file>

<file path=ppt/slides/_rels/slide8.xml.rels><?xml version="1.0" encoding="UTF-8" standalone="yes"?>
<Relationships xmlns="http://schemas.openxmlformats.org/package/2006/relationships"><Relationship Id="rId2" Type="http://schemas.openxmlformats.org/officeDocument/2006/relationships/image" Target="../media/image13.jpg" /><Relationship Id="rId1" Type="http://schemas.openxmlformats.org/officeDocument/2006/relationships/slideLayout" Target="../slideLayouts/slideLayout9.xml" /></Relationships>
</file>

<file path=ppt/slides/_rels/slide9.xml.rels><?xml version="1.0" encoding="UTF-8" standalone="yes"?>
<Relationships xmlns="http://schemas.openxmlformats.org/package/2006/relationships"><Relationship Id="rId2" Type="http://schemas.openxmlformats.org/officeDocument/2006/relationships/image" Target="../media/image14.jpg" /><Relationship Id="rId1" Type="http://schemas.openxmlformats.org/officeDocument/2006/relationships/slideLayout" Target="../slideLayouts/slideLayout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74171" y="478972"/>
            <a:ext cx="11791406" cy="4624251"/>
          </a:xfrm>
        </p:spPr>
        <p:txBody>
          <a:bodyPr/>
          <a:lstStyle/>
          <a:p>
            <a:pPr algn="ctr"/>
            <a:r>
              <a:rPr lang="ru-RU" sz="2800" b="1" i="1" u="sng" dirty="0"/>
              <a:t>Презентация:</a:t>
            </a:r>
            <a:br>
              <a:rPr lang="ru-RU" sz="2800" b="1" i="1" u="sng" dirty="0"/>
            </a:br>
            <a:r>
              <a:rPr lang="ru-RU" sz="2800" b="1" i="1" u="sng" dirty="0"/>
              <a:t>на тему: «Катастрофические события цунами»</a:t>
            </a:r>
          </a:p>
        </p:txBody>
      </p:sp>
      <p:sp>
        <p:nvSpPr>
          <p:cNvPr id="3" name="Подзаголовок 2"/>
          <p:cNvSpPr>
            <a:spLocks noGrp="1"/>
          </p:cNvSpPr>
          <p:nvPr>
            <p:ph type="subTitle" idx="1"/>
          </p:nvPr>
        </p:nvSpPr>
        <p:spPr>
          <a:xfrm>
            <a:off x="1050452" y="5103223"/>
            <a:ext cx="10915125" cy="1240972"/>
          </a:xfrm>
        </p:spPr>
        <p:txBody>
          <a:bodyPr>
            <a:normAutofit fontScale="92500" lnSpcReduction="10000"/>
          </a:bodyPr>
          <a:lstStyle/>
          <a:p>
            <a:pPr algn="r"/>
            <a:r>
              <a:rPr lang="ru-RU" sz="1500" b="1" i="1" dirty="0">
                <a:solidFill>
                  <a:schemeClr val="tx1"/>
                </a:solidFill>
              </a:rPr>
              <a:t>Выполнила:</a:t>
            </a:r>
          </a:p>
          <a:p>
            <a:pPr algn="r"/>
            <a:r>
              <a:rPr lang="ru-RU" sz="1500" b="1" i="1" dirty="0">
                <a:solidFill>
                  <a:schemeClr val="tx1"/>
                </a:solidFill>
              </a:rPr>
              <a:t>Воспитатель</a:t>
            </a:r>
          </a:p>
          <a:p>
            <a:pPr algn="r"/>
            <a:r>
              <a:rPr lang="ru-RU" sz="1500" b="1" i="1" dirty="0">
                <a:solidFill>
                  <a:schemeClr val="tx1"/>
                </a:solidFill>
              </a:rPr>
              <a:t> ГКОУ </a:t>
            </a:r>
            <a:r>
              <a:rPr lang="ru-RU" sz="1500" b="1" i="1" dirty="0" err="1">
                <a:solidFill>
                  <a:schemeClr val="tx1"/>
                </a:solidFill>
              </a:rPr>
              <a:t>Починковская</a:t>
            </a:r>
            <a:r>
              <a:rPr lang="ru-RU" sz="1500" b="1" i="1" dirty="0">
                <a:solidFill>
                  <a:schemeClr val="tx1"/>
                </a:solidFill>
              </a:rPr>
              <a:t> школа интернат</a:t>
            </a:r>
          </a:p>
          <a:p>
            <a:pPr algn="r"/>
            <a:r>
              <a:rPr lang="ru-RU" sz="1500" b="1" i="1" dirty="0">
                <a:solidFill>
                  <a:schemeClr val="tx1"/>
                </a:solidFill>
              </a:rPr>
              <a:t>Спирина А. ф. </a:t>
            </a:r>
          </a:p>
          <a:p>
            <a:endParaRPr lang="ru-RU"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12192000" cy="4226572"/>
          </a:xfrm>
          <a:prstGeom prst="rect">
            <a:avLst/>
          </a:prstGeom>
        </p:spPr>
      </p:pic>
    </p:spTree>
    <p:extLst>
      <p:ext uri="{BB962C8B-B14F-4D97-AF65-F5344CB8AC3E}">
        <p14:creationId xmlns:p14="http://schemas.microsoft.com/office/powerpoint/2010/main" val="28377694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907" y="862149"/>
            <a:ext cx="5092906" cy="5503817"/>
          </a:xfrm>
        </p:spPr>
        <p:txBody>
          <a:bodyPr>
            <a:normAutofit/>
          </a:bodyPr>
          <a:lstStyle/>
          <a:p>
            <a:pPr algn="ctr"/>
            <a:r>
              <a:rPr lang="ru-RU" sz="2600" b="1" dirty="0"/>
              <a:t>Человеческая деятельность тоже может негативно сказываться на природных условиях. При этом говорят о возникновении искусственных цунами. Сюда относятся различные испытания в виде атомных взрывов, активации водородных бомб и т.п., поэтому они запрещены в некоторых международных договорах. </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30322" r="30322"/>
          <a:stretch>
            <a:fillRect/>
          </a:stretch>
        </p:blipFill>
        <p:spPr>
          <a:xfrm>
            <a:off x="6949545" y="862149"/>
            <a:ext cx="4493517" cy="5643153"/>
          </a:xfrm>
        </p:spPr>
      </p:pic>
    </p:spTree>
    <p:extLst>
      <p:ext uri="{BB962C8B-B14F-4D97-AF65-F5344CB8AC3E}">
        <p14:creationId xmlns:p14="http://schemas.microsoft.com/office/powerpoint/2010/main" val="2970859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39149" y="1182756"/>
            <a:ext cx="6917634" cy="3448878"/>
          </a:xfrm>
        </p:spPr>
        <p:txBody>
          <a:bodyPr>
            <a:noAutofit/>
          </a:bodyPr>
          <a:lstStyle/>
          <a:p>
            <a:pPr algn="ctr"/>
            <a:r>
              <a:rPr lang="ru-RU" sz="8000" b="1" dirty="0"/>
              <a:t>Спасибо за внимание!!!</a:t>
            </a:r>
          </a:p>
        </p:txBody>
      </p:sp>
      <p:pic>
        <p:nvPicPr>
          <p:cNvPr id="14" name="Рисунок 13"/>
          <p:cNvPicPr>
            <a:picLocks noGrp="1" noChangeAspect="1"/>
          </p:cNvPicPr>
          <p:nvPr>
            <p:ph type="pic" idx="1"/>
          </p:nvPr>
        </p:nvPicPr>
        <p:blipFill>
          <a:blip r:embed="rId2">
            <a:extLst>
              <a:ext uri="{28A0092B-C50C-407E-A947-70E740481C1C}">
                <a14:useLocalDpi xmlns:a14="http://schemas.microsoft.com/office/drawing/2010/main" val="0"/>
              </a:ext>
            </a:extLst>
          </a:blip>
          <a:srcRect t="4005" b="4005"/>
          <a:stretch>
            <a:fillRect/>
          </a:stretch>
        </p:blipFill>
        <p:spPr>
          <a:xfrm>
            <a:off x="7265504" y="765313"/>
            <a:ext cx="4830418" cy="5319851"/>
          </a:xfrm>
        </p:spPr>
      </p:pic>
    </p:spTree>
    <p:extLst>
      <p:ext uri="{BB962C8B-B14F-4D97-AF65-F5344CB8AC3E}">
        <p14:creationId xmlns:p14="http://schemas.microsoft.com/office/powerpoint/2010/main" val="3140280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sz="1600" b="1" dirty="0"/>
              <a:t>	</a:t>
            </a:r>
            <a:r>
              <a:rPr lang="ru-RU" sz="2000" b="1" dirty="0"/>
              <a:t>Цунами-это одно из опасных природных явлений, которое до сих пор не полностью исследовано специалистами.</a:t>
            </a:r>
            <a:br>
              <a:rPr lang="ru-RU" sz="2000" b="1" dirty="0"/>
            </a:br>
            <a:r>
              <a:rPr lang="ru-RU" sz="2000" b="1" dirty="0"/>
              <a:t>	В переводе с японского слово «цунами» обозначает волну в заливе. Другими словами, это волны крупного размера, которые образуются в результате сильнейшего воздействия на толщу воды в океане или море. </a:t>
            </a:r>
          </a:p>
        </p:txBody>
      </p:sp>
      <p:sp>
        <p:nvSpPr>
          <p:cNvPr id="3" name="Текст 2"/>
          <p:cNvSpPr>
            <a:spLocks noGrp="1"/>
          </p:cNvSpPr>
          <p:nvPr>
            <p:ph type="body" idx="1"/>
          </p:nvPr>
        </p:nvSpPr>
        <p:spPr>
          <a:xfrm>
            <a:off x="1085896" y="2314803"/>
            <a:ext cx="4396338" cy="576262"/>
          </a:xfrm>
        </p:spPr>
        <p:txBody>
          <a:bodyPr/>
          <a:lstStyle/>
          <a:p>
            <a:endParaRPr lang="ru-RU" dirty="0"/>
          </a:p>
        </p:txBody>
      </p:sp>
      <p:pic>
        <p:nvPicPr>
          <p:cNvPr id="8" name="Объект 7"/>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646111" y="2314803"/>
            <a:ext cx="4915255" cy="4347753"/>
          </a:xfrm>
        </p:spPr>
      </p:pic>
      <p:pic>
        <p:nvPicPr>
          <p:cNvPr id="9" name="Объект 8"/>
          <p:cNvPicPr>
            <a:picLocks noGrp="1" noChangeAspect="1"/>
          </p:cNvPicPr>
          <p:nvPr>
            <p:ph sz="quarter" idx="4"/>
          </p:nvPr>
        </p:nvPicPr>
        <p:blipFill>
          <a:blip r:embed="rId3">
            <a:extLst>
              <a:ext uri="{28A0092B-C50C-407E-A947-70E740481C1C}">
                <a14:useLocalDpi xmlns:a14="http://schemas.microsoft.com/office/drawing/2010/main" val="0"/>
              </a:ext>
            </a:extLst>
          </a:blip>
          <a:stretch>
            <a:fillRect/>
          </a:stretch>
        </p:blipFill>
        <p:spPr>
          <a:xfrm>
            <a:off x="5654674" y="2314803"/>
            <a:ext cx="5048159" cy="4347754"/>
          </a:xfrm>
        </p:spPr>
      </p:pic>
    </p:spTree>
    <p:extLst>
      <p:ext uri="{BB962C8B-B14F-4D97-AF65-F5344CB8AC3E}">
        <p14:creationId xmlns:p14="http://schemas.microsoft.com/office/powerpoint/2010/main" val="37657515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09302" y="444138"/>
            <a:ext cx="11051177" cy="5582194"/>
          </a:xfrm>
        </p:spPr>
        <p:txBody>
          <a:bodyPr/>
          <a:lstStyle/>
          <a:p>
            <a:pPr algn="ctr"/>
            <a:r>
              <a:rPr lang="ru-RU" sz="3600" b="1" dirty="0"/>
              <a:t>Средняя высота волн составляет 10-40 метров. Распространяются цунами на скорости до 900 км/ч. Они могут приобретать различные формы. Зачастую это несколько волн, которые накатывают на линию берега с определенным промежутком времени – от 3-х минут до 2-х часов. Иногда стихия представляет собой поочередные приливы и отливы.</a:t>
            </a:r>
          </a:p>
        </p:txBody>
      </p:sp>
    </p:spTree>
    <p:extLst>
      <p:ext uri="{BB962C8B-B14F-4D97-AF65-F5344CB8AC3E}">
        <p14:creationId xmlns:p14="http://schemas.microsoft.com/office/powerpoint/2010/main" val="10722564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051" y="95794"/>
            <a:ext cx="11460479" cy="1097280"/>
          </a:xfrm>
        </p:spPr>
        <p:txBody>
          <a:bodyPr/>
          <a:lstStyle/>
          <a:p>
            <a:pPr algn="ctr"/>
            <a:r>
              <a:rPr lang="ru-RU" sz="3600" b="1" u="sng" dirty="0"/>
              <a:t>Причины возникновения цунами:</a:t>
            </a: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924062" y="1619794"/>
            <a:ext cx="6449332" cy="4203009"/>
          </a:xfrm>
        </p:spPr>
      </p:pic>
      <p:sp>
        <p:nvSpPr>
          <p:cNvPr id="4" name="Текст 3"/>
          <p:cNvSpPr>
            <a:spLocks noGrp="1"/>
          </p:cNvSpPr>
          <p:nvPr>
            <p:ph type="body" sz="half" idx="2"/>
          </p:nvPr>
        </p:nvSpPr>
        <p:spPr>
          <a:xfrm>
            <a:off x="1154955" y="1619794"/>
            <a:ext cx="3401062" cy="4405086"/>
          </a:xfrm>
        </p:spPr>
        <p:txBody>
          <a:bodyPr>
            <a:normAutofit/>
          </a:bodyPr>
          <a:lstStyle/>
          <a:p>
            <a:pPr algn="ctr"/>
            <a:r>
              <a:rPr lang="ru-RU" sz="2400" b="1" i="1" u="sng" dirty="0"/>
              <a:t>Самые распространенные факторы:</a:t>
            </a:r>
          </a:p>
          <a:p>
            <a:pPr marL="285750" indent="-285750" algn="ctr">
              <a:buFont typeface="Wingdings" panose="05000000000000000000" pitchFamily="2" charset="2"/>
              <a:buChar char="ü"/>
            </a:pPr>
            <a:r>
              <a:rPr lang="ru-RU" sz="2400" b="1" dirty="0"/>
              <a:t> подводное землетрясение; </a:t>
            </a:r>
          </a:p>
          <a:p>
            <a:pPr marL="285750" indent="-285750" algn="ctr">
              <a:buFont typeface="Wingdings" panose="05000000000000000000" pitchFamily="2" charset="2"/>
              <a:buChar char="ü"/>
            </a:pPr>
            <a:r>
              <a:rPr lang="ru-RU" sz="2400" b="1" dirty="0"/>
              <a:t>оползни; </a:t>
            </a:r>
          </a:p>
          <a:p>
            <a:pPr marL="285750" indent="-285750" algn="ctr">
              <a:buFont typeface="Wingdings" panose="05000000000000000000" pitchFamily="2" charset="2"/>
              <a:buChar char="ü"/>
            </a:pPr>
            <a:r>
              <a:rPr lang="ru-RU" sz="2400" b="1" dirty="0"/>
              <a:t>извержение вулкана. </a:t>
            </a:r>
          </a:p>
        </p:txBody>
      </p:sp>
    </p:spTree>
    <p:extLst>
      <p:ext uri="{BB962C8B-B14F-4D97-AF65-F5344CB8AC3E}">
        <p14:creationId xmlns:p14="http://schemas.microsoft.com/office/powerpoint/2010/main" val="17936328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18606" y="854504"/>
            <a:ext cx="11268891" cy="1200329"/>
          </a:xfrm>
          <a:prstGeom prst="rect">
            <a:avLst/>
          </a:prstGeom>
        </p:spPr>
        <p:txBody>
          <a:bodyPr wrap="square">
            <a:spAutoFit/>
          </a:bodyPr>
          <a:lstStyle/>
          <a:p>
            <a:pPr algn="ctr"/>
            <a:r>
              <a:rPr lang="ru-RU" sz="3600" b="1" i="1" u="sng" dirty="0"/>
              <a:t>Самые разрушительные цунами</a:t>
            </a:r>
          </a:p>
          <a:p>
            <a:pPr algn="just"/>
            <a:endParaRPr lang="ru-RU" sz="3600" b="1" i="1" u="sng" dirty="0"/>
          </a:p>
        </p:txBody>
      </p:sp>
      <p:pic>
        <p:nvPicPr>
          <p:cNvPr id="3" name="Рисунок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10490" y="1680753"/>
            <a:ext cx="9858104" cy="4824549"/>
          </a:xfrm>
          <a:prstGeom prst="rect">
            <a:avLst/>
          </a:prstGeom>
        </p:spPr>
      </p:pic>
    </p:spTree>
    <p:extLst>
      <p:ext uri="{BB962C8B-B14F-4D97-AF65-F5344CB8AC3E}">
        <p14:creationId xmlns:p14="http://schemas.microsoft.com/office/powerpoint/2010/main" val="816872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907" y="1854192"/>
            <a:ext cx="5092906" cy="4119888"/>
          </a:xfrm>
        </p:spPr>
        <p:txBody>
          <a:bodyPr>
            <a:noAutofit/>
          </a:bodyPr>
          <a:lstStyle/>
          <a:p>
            <a:r>
              <a:rPr lang="ru-RU" sz="2000" b="1" dirty="0" err="1"/>
              <a:t>Каракатау</a:t>
            </a:r>
            <a:r>
              <a:rPr lang="ru-RU" sz="2000" b="1" dirty="0"/>
              <a:t>, Индонезия, 1883 год</a:t>
            </a:r>
            <a:br>
              <a:rPr lang="ru-RU" sz="2000" b="1" dirty="0"/>
            </a:br>
            <a:r>
              <a:rPr lang="ru-RU" sz="2000" b="1" dirty="0"/>
              <a:t>На сегодняшний день индонезийский вулкан </a:t>
            </a:r>
            <a:r>
              <a:rPr lang="ru-RU" sz="2000" b="1" dirty="0" err="1"/>
              <a:t>Каракатау</a:t>
            </a:r>
            <a:r>
              <a:rPr lang="ru-RU" sz="2000" b="1" dirty="0"/>
              <a:t> остается одним из самых опасных вулканов в мире. Именно извержение этого вулкана вызвало огромные разрушения на побережье Индийского океана, уничтожая в первую очередь небольшие рыбацкие деревни. В результате было зафиксировано не менее 36000 погибших. Причем некоторыми погибшими стали люди, жившие на противоположном берегу — в Южной Африке.</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30312" r="30312"/>
          <a:stretch>
            <a:fillRect/>
          </a:stretch>
        </p:blipFill>
        <p:spPr>
          <a:xfrm>
            <a:off x="6949545" y="1143000"/>
            <a:ext cx="4528351" cy="4572000"/>
          </a:xfrm>
        </p:spPr>
      </p:pic>
    </p:spTree>
    <p:extLst>
      <p:ext uri="{BB962C8B-B14F-4D97-AF65-F5344CB8AC3E}">
        <p14:creationId xmlns:p14="http://schemas.microsoft.com/office/powerpoint/2010/main" val="789790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907" y="278675"/>
            <a:ext cx="5092906" cy="6113416"/>
          </a:xfrm>
        </p:spPr>
        <p:txBody>
          <a:bodyPr>
            <a:noAutofit/>
          </a:bodyPr>
          <a:lstStyle/>
          <a:p>
            <a:r>
              <a:rPr lang="ru-RU" sz="2400" b="1" dirty="0" err="1"/>
              <a:t>Окума</a:t>
            </a:r>
            <a:r>
              <a:rPr lang="ru-RU" sz="2400" b="1" dirty="0"/>
              <a:t>, Япония, 2011 год</a:t>
            </a:r>
            <a:br>
              <a:rPr lang="ru-RU" sz="2400" b="1" dirty="0"/>
            </a:br>
            <a:r>
              <a:rPr lang="ru-RU" sz="2400" b="1" dirty="0"/>
              <a:t>11 марта 2011 года на Японию обрушилось цунами, которое возникло после землетрясения магнитудой в 9 баллов (по шкале Рихтера). Высота волн составляла до 40 метров. Именно это цунами и привело к одному из самых опасных разрушений АЭС в мире — разрушение станции Фукусима-1. Согласно официальным данным цунами унесло жизни 15524 человек, еще 7130 человек числятся пропавшими без вести.</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27191" r="27191"/>
          <a:stretch>
            <a:fillRect/>
          </a:stretch>
        </p:blipFill>
        <p:spPr>
          <a:xfrm>
            <a:off x="6949546" y="1143000"/>
            <a:ext cx="4841860" cy="4572000"/>
          </a:xfrm>
        </p:spPr>
      </p:pic>
    </p:spTree>
    <p:extLst>
      <p:ext uri="{BB962C8B-B14F-4D97-AF65-F5344CB8AC3E}">
        <p14:creationId xmlns:p14="http://schemas.microsoft.com/office/powerpoint/2010/main" val="28049321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53907" y="661851"/>
            <a:ext cx="5092906" cy="5634445"/>
          </a:xfrm>
        </p:spPr>
        <p:txBody>
          <a:bodyPr>
            <a:noAutofit/>
          </a:bodyPr>
          <a:lstStyle/>
          <a:p>
            <a:r>
              <a:rPr lang="ru-RU" sz="1800" b="1" dirty="0"/>
              <a:t>Токио, Япония, 1923 год</a:t>
            </a:r>
            <a:br>
              <a:rPr lang="ru-RU" sz="1800" b="1" dirty="0"/>
            </a:br>
            <a:r>
              <a:rPr lang="ru-RU" sz="1800" b="1" dirty="0"/>
              <a:t>1 сентября 1923 года в результате сдвига тектонических плит в Филиппинском море произошло разрушительное цунами, обрушившееся на токийский регион </a:t>
            </a:r>
            <a:r>
              <a:rPr lang="ru-RU" sz="1800" b="1" dirty="0" err="1"/>
              <a:t>Канто</a:t>
            </a:r>
            <a:r>
              <a:rPr lang="ru-RU" sz="1800" b="1" dirty="0"/>
              <a:t>. Цунами спровоцировало сразу несколько подземных толчков, максимальный из которых составил 7,9 баллов по шкале Рихтера. Спустя минуту после толчка на Токио обрушилось мощнейшее цунами.</a:t>
            </a:r>
            <a:br>
              <a:rPr lang="ru-RU" sz="1800" b="1" dirty="0"/>
            </a:br>
            <a:r>
              <a:rPr lang="ru-RU" sz="1800" b="1" dirty="0"/>
              <a:t>Помимо разрушений, цунами вызвало немало пожаров. В результате было уничтожено около полумиллиона жилых домов, что составляло примерно половину от общего числа жилых домов Токио. Из-за этого появлялись предложения о переносе столицы Японии в другой город. Суммарное количество погибших оценивается в 100000 человек.</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25762" r="25762"/>
          <a:stretch>
            <a:fillRect/>
          </a:stretch>
        </p:blipFill>
        <p:spPr>
          <a:xfrm>
            <a:off x="6670766" y="1429293"/>
            <a:ext cx="5364480" cy="4099560"/>
          </a:xfrm>
        </p:spPr>
      </p:pic>
    </p:spTree>
    <p:extLst>
      <p:ext uri="{BB962C8B-B14F-4D97-AF65-F5344CB8AC3E}">
        <p14:creationId xmlns:p14="http://schemas.microsoft.com/office/powerpoint/2010/main" val="39683534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9404" y="2063197"/>
            <a:ext cx="5092906" cy="4468231"/>
          </a:xfrm>
        </p:spPr>
        <p:txBody>
          <a:bodyPr>
            <a:noAutofit/>
          </a:bodyPr>
          <a:lstStyle/>
          <a:p>
            <a:r>
              <a:rPr lang="ru-RU" sz="1600" b="1" dirty="0"/>
              <a:t>Лиссабон, Португалия, 1755 год</a:t>
            </a:r>
            <a:br>
              <a:rPr lang="ru-RU" sz="1600" b="1" dirty="0"/>
            </a:br>
            <a:r>
              <a:rPr lang="ru-RU" sz="1600" b="1" dirty="0"/>
              <a:t>Великое лиссабонское землетрясение произошло 1 ноября 1755 года и стало одним из самых разрушительных природных явлений 18 века. Магнитуда подземных толчков составляла 8.7 баллов по шкале Рихтера. Даже в Венеции были зарегистрированы небольшие подземные толчки, что вызвало немало паники.</a:t>
            </a:r>
            <a:br>
              <a:rPr lang="ru-RU" sz="1600" b="1" dirty="0"/>
            </a:br>
            <a:br>
              <a:rPr lang="ru-RU" sz="1600" b="1" dirty="0"/>
            </a:br>
            <a:r>
              <a:rPr lang="ru-RU" sz="1600" b="1" dirty="0"/>
              <a:t>В общей сложности от цунами погибло до 100000 человек. Эта цифра огромна, т.к. население Лиссабона в то время составляло около 250000 человек. Причем похоронить всех жертв цунами сразу не удалось, т.к. не нашлось достаточно освященной земли.</a:t>
            </a:r>
            <a:br>
              <a:rPr lang="ru-RU" sz="1600" b="1" dirty="0"/>
            </a:br>
            <a:br>
              <a:rPr lang="ru-RU" sz="1600" b="1" dirty="0"/>
            </a:br>
            <a:r>
              <a:rPr lang="ru-RU" sz="1600" b="1" dirty="0"/>
              <a:t>После этого цунами Лиссабон был восстановлен, причем с учетом возможной сейсмической активности. Лиссабон стал первым европейским городом, где сооружения были построены именно с учетом сейсмической активности.</a:t>
            </a:r>
          </a:p>
        </p:txBody>
      </p:sp>
      <p:pic>
        <p:nvPicPr>
          <p:cNvPr id="5" name="Рисунок 4"/>
          <p:cNvPicPr>
            <a:picLocks noGrp="1" noChangeAspect="1"/>
          </p:cNvPicPr>
          <p:nvPr>
            <p:ph type="pic" idx="1"/>
          </p:nvPr>
        </p:nvPicPr>
        <p:blipFill>
          <a:blip r:embed="rId2">
            <a:extLst>
              <a:ext uri="{28A0092B-C50C-407E-A947-70E740481C1C}">
                <a14:useLocalDpi xmlns:a14="http://schemas.microsoft.com/office/drawing/2010/main" val="0"/>
              </a:ext>
            </a:extLst>
          </a:blip>
          <a:srcRect l="30094" r="30094"/>
          <a:stretch>
            <a:fillRect/>
          </a:stretch>
        </p:blipFill>
        <p:spPr>
          <a:xfrm>
            <a:off x="6365966" y="1143000"/>
            <a:ext cx="5486400" cy="4572000"/>
          </a:xfrm>
        </p:spPr>
      </p:pic>
    </p:spTree>
    <p:extLst>
      <p:ext uri="{BB962C8B-B14F-4D97-AF65-F5344CB8AC3E}">
        <p14:creationId xmlns:p14="http://schemas.microsoft.com/office/powerpoint/2010/main" val="32186777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 /></Relationships>
</file>

<file path=ppt/theme/theme1.xml><?xml version="1.0" encoding="utf-8"?>
<a:theme xmlns:a="http://schemas.openxmlformats.org/drawingml/2006/main" name="Ион">
  <a:themeElements>
    <a:clrScheme name="Ion">
      <a:dk1>
        <a:sysClr val="windowText" lastClr="000000"/>
      </a:dk1>
      <a:lt1>
        <a:sysClr val="window" lastClr="FFFFFF"/>
      </a:lt1>
      <a:dk2>
        <a:srgbClr val="3B3059"/>
      </a:dk2>
      <a:lt2>
        <a:srgbClr val="EBEBEB"/>
      </a:lt2>
      <a:accent1>
        <a:srgbClr val="B31166"/>
      </a:accent1>
      <a:accent2>
        <a:srgbClr val="E33D6F"/>
      </a:accent2>
      <a:accent3>
        <a:srgbClr val="E45F3C"/>
      </a:accent3>
      <a:accent4>
        <a:srgbClr val="E9943A"/>
      </a:accent4>
      <a:accent5>
        <a:srgbClr val="9B6BF2"/>
      </a:accent5>
      <a:accent6>
        <a:srgbClr val="D53DD0"/>
      </a:accent6>
      <a:hlink>
        <a:srgbClr val="EC76B5"/>
      </a:hlink>
      <a:folHlink>
        <a:srgbClr val="E8ACCD"/>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24000"/>
                <a:satMod val="148000"/>
                <a:lumMod val="124000"/>
              </a:schemeClr>
            </a:gs>
            <a:gs pos="100000">
              <a:schemeClr val="phClr">
                <a:shade val="76000"/>
                <a:hueMod val="89000"/>
                <a:satMod val="164000"/>
                <a:lumMod val="56000"/>
              </a:schemeClr>
            </a:gs>
          </a:gsLst>
          <a:path path="circle">
            <a:fillToRect l="45000" t="65000" r="125000" b="100000"/>
          </a:path>
        </a:gradFill>
        <a:blipFill rotWithShape="1">
          <a:blip xmlns:r="http://schemas.openxmlformats.org/officeDocument/2006/relationships" r:embed="rId1">
            <a:duotone>
              <a:schemeClr val="phClr">
                <a:shade val="69000"/>
                <a:hueMod val="91000"/>
                <a:satMod val="164000"/>
                <a:lumMod val="74000"/>
              </a:schemeClr>
              <a:schemeClr val="phClr">
                <a:hueMod val="124000"/>
                <a:satMod val="140000"/>
                <a:lumMod val="142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A207AED3-9ABC-4A18-9978-A59B65688B15}"/>
    </a:ext>
  </a:extLst>
</a:theme>
</file>

<file path=docProps/app.xml><?xml version="1.0" encoding="utf-8"?>
<Properties xmlns="http://schemas.openxmlformats.org/officeDocument/2006/extended-properties" xmlns:vt="http://schemas.openxmlformats.org/officeDocument/2006/docPropsVTypes">
  <Template>Ion</Template>
  <TotalTime>116</TotalTime>
  <Words>155</Words>
  <Application>Microsoft Office PowerPoint</Application>
  <PresentationFormat>Широкоэкранный</PresentationFormat>
  <Paragraphs>18</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Ион</vt:lpstr>
      <vt:lpstr>Презентация: на тему: «Катастрофические события цунами»</vt:lpstr>
      <vt:lpstr> Цунами-это одно из опасных природных явлений, которое до сих пор не полностью исследовано специалистами.  В переводе с японского слово «цунами» обозначает волну в заливе. Другими словами, это волны крупного размера, которые образуются в результате сильнейшего воздействия на толщу воды в океане или море. </vt:lpstr>
      <vt:lpstr>Средняя высота волн составляет 10-40 метров. Распространяются цунами на скорости до 900 км/ч. Они могут приобретать различные формы. Зачастую это несколько волн, которые накатывают на линию берега с определенным промежутком времени – от 3-х минут до 2-х часов. Иногда стихия представляет собой поочередные приливы и отливы.</vt:lpstr>
      <vt:lpstr>Причины возникновения цунами:</vt:lpstr>
      <vt:lpstr>Презентация PowerPoint</vt:lpstr>
      <vt:lpstr>Каракатау, Индонезия, 1883 год На сегодняшний день индонезийский вулкан Каракатау остается одним из самых опасных вулканов в мире. Именно извержение этого вулкана вызвало огромные разрушения на побережье Индийского океана, уничтожая в первую очередь небольшие рыбацкие деревни. В результате было зафиксировано не менее 36000 погибших. Причем некоторыми погибшими стали люди, жившие на противоположном берегу — в Южной Африке.</vt:lpstr>
      <vt:lpstr>Окума, Япония, 2011 год 11 марта 2011 года на Японию обрушилось цунами, которое возникло после землетрясения магнитудой в 9 баллов (по шкале Рихтера). Высота волн составляла до 40 метров. Именно это цунами и привело к одному из самых опасных разрушений АЭС в мире — разрушение станции Фукусима-1. Согласно официальным данным цунами унесло жизни 15524 человек, еще 7130 человек числятся пропавшими без вести.</vt:lpstr>
      <vt:lpstr>Токио, Япония, 1923 год 1 сентября 1923 года в результате сдвига тектонических плит в Филиппинском море произошло разрушительное цунами, обрушившееся на токийский регион Канто. Цунами спровоцировало сразу несколько подземных толчков, максимальный из которых составил 7,9 баллов по шкале Рихтера. Спустя минуту после толчка на Токио обрушилось мощнейшее цунами. Помимо разрушений, цунами вызвало немало пожаров. В результате было уничтожено около полумиллиона жилых домов, что составляло примерно половину от общего числа жилых домов Токио. Из-за этого появлялись предложения о переносе столицы Японии в другой город. Суммарное количество погибших оценивается в 100000 человек.</vt:lpstr>
      <vt:lpstr>Лиссабон, Португалия, 1755 год Великое лиссабонское землетрясение произошло 1 ноября 1755 года и стало одним из самых разрушительных природных явлений 18 века. Магнитуда подземных толчков составляла 8.7 баллов по шкале Рихтера. Даже в Венеции были зарегистрированы небольшие подземные толчки, что вызвало немало паники.  В общей сложности от цунами погибло до 100000 человек. Эта цифра огромна, т.к. население Лиссабона в то время составляло около 250000 человек. Причем похоронить всех жертв цунами сразу не удалось, т.к. не нашлось достаточно освященной земли.  После этого цунами Лиссабон был восстановлен, причем с учетом возможной сейсмической активности. Лиссабон стал первым европейским городом, где сооружения были построены именно с учетом сейсмической активности.</vt:lpstr>
      <vt:lpstr>Человеческая деятельность тоже может негативно сказываться на природных условиях. При этом говорят о возникновении искусственных цунами. Сюда относятся различные испытания в виде атомных взрывов, активации водородных бомб и т.п., поэтому они запрещены в некоторых международных договорах. </vt:lpstr>
      <vt:lpstr>Спасибо за внимание!!!</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по ОБЖ:  на тему «Катастрофические события цунами»</dc:title>
  <dc:creator>Пользователь</dc:creator>
  <cp:lastModifiedBy>Tatyana-spirina@hotmail.com</cp:lastModifiedBy>
  <cp:revision>16</cp:revision>
  <dcterms:created xsi:type="dcterms:W3CDTF">2023-01-31T15:05:17Z</dcterms:created>
  <dcterms:modified xsi:type="dcterms:W3CDTF">2023-02-04T12:59:41Z</dcterms:modified>
</cp:coreProperties>
</file>