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16"/>
            <a:ext cx="9144000" cy="68539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4664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Взаимодействие</a:t>
            </a:r>
            <a:br>
              <a:rPr lang="ru-RU" dirty="0" smtClean="0"/>
            </a:br>
            <a:r>
              <a:rPr lang="ru-RU" dirty="0" smtClean="0"/>
              <a:t> детского сада «Звёздочка»</a:t>
            </a:r>
            <a:br>
              <a:rPr lang="ru-RU" dirty="0" smtClean="0"/>
            </a:br>
            <a:r>
              <a:rPr lang="ru-RU" dirty="0" smtClean="0"/>
              <a:t> с ГИБДД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1983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16"/>
            <a:ext cx="9144000" cy="68539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Встреча детей с инспектором ГИБДД.</a:t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719" y="2924944"/>
            <a:ext cx="3581281" cy="324131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7559" y="2996952"/>
            <a:ext cx="3640297" cy="3214698"/>
          </a:xfrm>
        </p:spPr>
      </p:pic>
    </p:spTree>
    <p:extLst>
      <p:ext uri="{BB962C8B-B14F-4D97-AF65-F5344CB8AC3E}">
        <p14:creationId xmlns:p14="http://schemas.microsoft.com/office/powerpoint/2010/main" val="2347503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2736304"/>
          </a:xfrm>
        </p:spPr>
        <p:txBody>
          <a:bodyPr>
            <a:normAutofit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>Формирование у детей навыков безопасного поведения на </a:t>
            </a:r>
            <a:r>
              <a:rPr lang="ru-RU" sz="2700" dirty="0" smtClean="0"/>
              <a:t>дороге осуществляем </a:t>
            </a:r>
            <a:r>
              <a:rPr lang="ru-RU" sz="2700" dirty="0"/>
              <a:t>как в непосредственно образовательной деятельности</a:t>
            </a:r>
            <a:r>
              <a:rPr lang="ru-RU" sz="2700" dirty="0" smtClean="0"/>
              <a:t>,</a:t>
            </a:r>
            <a:br>
              <a:rPr lang="ru-RU" sz="2700" dirty="0" smtClean="0"/>
            </a:br>
            <a:r>
              <a:rPr lang="ru-RU" sz="2700" dirty="0" smtClean="0"/>
              <a:t>  </a:t>
            </a:r>
            <a:r>
              <a:rPr lang="ru-RU" sz="2700" dirty="0"/>
              <a:t>в режимных </a:t>
            </a:r>
            <a:r>
              <a:rPr lang="ru-RU" sz="2700" dirty="0" smtClean="0"/>
              <a:t>моментах, в беседах, встречах, играх.</a:t>
            </a:r>
            <a:endParaRPr lang="ru-RU" sz="27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41" y="3212976"/>
            <a:ext cx="4040188" cy="3023175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1732" y="3212976"/>
            <a:ext cx="4041775" cy="3024362"/>
          </a:xfrm>
        </p:spPr>
      </p:pic>
    </p:spTree>
    <p:extLst>
      <p:ext uri="{BB962C8B-B14F-4D97-AF65-F5344CB8AC3E}">
        <p14:creationId xmlns:p14="http://schemas.microsoft.com/office/powerpoint/2010/main" val="2461202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556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Для того чтобы больше заинтересовать детей правилам движения мы тесно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сотрудничаем с ГИБДД, часто приглашаем инспекторов в детский сад.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140968"/>
            <a:ext cx="4038600" cy="302198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140968"/>
            <a:ext cx="4038600" cy="3021986"/>
          </a:xfrm>
        </p:spPr>
      </p:pic>
    </p:spTree>
    <p:extLst>
      <p:ext uri="{BB962C8B-B14F-4D97-AF65-F5344CB8AC3E}">
        <p14:creationId xmlns:p14="http://schemas.microsoft.com/office/powerpoint/2010/main" val="7484513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052736"/>
            <a:ext cx="3888432" cy="76209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Инспектор ГИБДД загадывает детям загадки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2564904"/>
            <a:ext cx="3966464" cy="331236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27984" y="908720"/>
            <a:ext cx="3888433" cy="864097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/>
              <a:t>Инспектор проводит </a:t>
            </a:r>
          </a:p>
          <a:p>
            <a:pPr algn="ctr"/>
            <a:r>
              <a:rPr lang="ru-RU" sz="2200" dirty="0" smtClean="0"/>
              <a:t>беседу с детьми</a:t>
            </a:r>
            <a:endParaRPr lang="ru-RU" sz="22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7586" y="2174875"/>
            <a:ext cx="2956653" cy="3951288"/>
          </a:xfrm>
        </p:spPr>
      </p:pic>
    </p:spTree>
    <p:extLst>
      <p:ext uri="{BB962C8B-B14F-4D97-AF65-F5344CB8AC3E}">
        <p14:creationId xmlns:p14="http://schemas.microsoft.com/office/powerpoint/2010/main" val="37361415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27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Взаимодействие  детского сада «Звёздочка»  с ГИБДД</vt:lpstr>
      <vt:lpstr>Встреча детей с инспектором ГИБДД. </vt:lpstr>
      <vt:lpstr> Формирование у детей навыков безопасного поведения на дороге осуществляем как в непосредственно образовательной деятельности,   в режимных моментах, в беседах, встречах, играх.</vt:lpstr>
      <vt:lpstr>Для того чтобы больше заинтересовать детей правилам движения мы тесно  сотрудничаем с ГИБДД, часто приглашаем инспекторов в детский сад.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3</cp:revision>
  <dcterms:created xsi:type="dcterms:W3CDTF">2023-02-04T17:50:55Z</dcterms:created>
  <dcterms:modified xsi:type="dcterms:W3CDTF">2023-02-04T18:19:52Z</dcterms:modified>
</cp:coreProperties>
</file>