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dou95irk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857628"/>
            <a:ext cx="8643966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«Взаимоотношения  с окружающими и психическое здоровье»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0"/>
            <a:ext cx="7854696" cy="1752600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5600" dirty="0" smtClean="0"/>
              <a:t>РОССИЙСКАЯ ФЕДЕРАЦИЯ</a:t>
            </a:r>
          </a:p>
          <a:p>
            <a:pPr algn="ctr"/>
            <a:r>
              <a:rPr lang="ru-RU" sz="5600" dirty="0" smtClean="0"/>
              <a:t>Г. ИРКУТСК</a:t>
            </a:r>
          </a:p>
          <a:p>
            <a:pPr algn="ctr"/>
            <a:r>
              <a:rPr lang="ru-RU" sz="5600" dirty="0" smtClean="0"/>
              <a:t>ДЕПАРТАМЕНТ ОБРАЗОВАНИЯ</a:t>
            </a:r>
          </a:p>
          <a:p>
            <a:pPr algn="ctr"/>
            <a:r>
              <a:rPr lang="ru-RU" sz="5600" dirty="0" smtClean="0"/>
              <a:t>КОМИТЕТ ПО СОЦИАЛЬНОЙ ПОЛИТИКЕ И КУЛЬТУРЕ</a:t>
            </a:r>
          </a:p>
          <a:p>
            <a:pPr algn="ctr"/>
            <a:r>
              <a:rPr lang="ru-RU" sz="5600" b="1" dirty="0" smtClean="0"/>
              <a:t>Муниципальное бюджетное дошкольное образовательное учреждение</a:t>
            </a:r>
            <a:endParaRPr lang="ru-RU" sz="5600" dirty="0" smtClean="0"/>
          </a:p>
          <a:p>
            <a:pPr algn="ctr"/>
            <a:r>
              <a:rPr lang="ru-RU" sz="5600" b="1" dirty="0" smtClean="0"/>
              <a:t>г. Иркутска детский сад №95</a:t>
            </a:r>
            <a:endParaRPr lang="ru-RU" sz="5600" dirty="0" smtClean="0"/>
          </a:p>
          <a:p>
            <a:pPr algn="ctr"/>
            <a:r>
              <a:rPr lang="ru-RU" sz="5600" b="1" dirty="0" smtClean="0"/>
              <a:t> </a:t>
            </a:r>
            <a:endParaRPr lang="ru-RU" sz="5600" dirty="0" smtClean="0"/>
          </a:p>
          <a:p>
            <a:pPr algn="ctr"/>
            <a:r>
              <a:rPr lang="ru-RU" sz="5600" b="1" dirty="0" smtClean="0"/>
              <a:t>Адрес: 664013 г. Иркутск ул. Мичурина, 8</a:t>
            </a:r>
            <a:endParaRPr lang="ru-RU" sz="5600" dirty="0" smtClean="0"/>
          </a:p>
          <a:p>
            <a:pPr algn="ctr"/>
            <a:r>
              <a:rPr lang="ru-RU" sz="5600" b="1" dirty="0" smtClean="0"/>
              <a:t>Тел</a:t>
            </a:r>
            <a:r>
              <a:rPr lang="en-US" sz="5600" b="1" dirty="0" smtClean="0"/>
              <a:t>: 59-42-83</a:t>
            </a:r>
            <a:endParaRPr lang="ru-RU" sz="5600" dirty="0" smtClean="0"/>
          </a:p>
          <a:p>
            <a:pPr algn="ctr"/>
            <a:r>
              <a:rPr lang="en-US" sz="5600" b="1" dirty="0" smtClean="0"/>
              <a:t>E-mail: </a:t>
            </a:r>
            <a:r>
              <a:rPr lang="en-US" sz="5600" b="1" u="sng" dirty="0" smtClean="0">
                <a:hlinkClick r:id="rId2"/>
              </a:rPr>
              <a:t>mdou95irk@yandex.ru</a:t>
            </a:r>
            <a:endParaRPr lang="ru-RU" sz="5600" dirty="0" smtClean="0"/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5357826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Подготовила:</a:t>
            </a:r>
          </a:p>
          <a:p>
            <a:r>
              <a:rPr lang="ru-RU" sz="2000" smtClean="0"/>
              <a:t>Педагог-психолог </a:t>
            </a:r>
            <a:r>
              <a:rPr lang="ru-RU" sz="2000" dirty="0" smtClean="0"/>
              <a:t>Белоусова Анна Андреевна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31535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Общение взрослого и ребенка происходит через </a:t>
            </a:r>
            <a:r>
              <a:rPr lang="ru-RU" b="1" dirty="0" smtClean="0"/>
              <a:t>взгляды, слова и прикосновения.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Как часто вы говорите детям?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686800" cy="550070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Я сейчас занят (а)</a:t>
            </a:r>
          </a:p>
          <a:p>
            <a:r>
              <a:rPr lang="ru-RU" dirty="0" smtClean="0"/>
              <a:t>Посмотри, что ты натворил!</a:t>
            </a:r>
          </a:p>
          <a:p>
            <a:r>
              <a:rPr lang="ru-RU" dirty="0" smtClean="0"/>
              <a:t>Это надо делать не так.</a:t>
            </a:r>
          </a:p>
          <a:p>
            <a:r>
              <a:rPr lang="ru-RU" dirty="0" smtClean="0"/>
              <a:t>Неправильно!</a:t>
            </a:r>
          </a:p>
          <a:p>
            <a:r>
              <a:rPr lang="ru-RU" dirty="0" smtClean="0"/>
              <a:t>Когда же ты научишься?</a:t>
            </a:r>
          </a:p>
          <a:p>
            <a:r>
              <a:rPr lang="ru-RU" dirty="0" smtClean="0"/>
              <a:t>Сколько раз я тебе говорила!</a:t>
            </a:r>
          </a:p>
          <a:p>
            <a:r>
              <a:rPr lang="ru-RU" dirty="0" smtClean="0"/>
              <a:t>Нет! Я не могу!</a:t>
            </a:r>
          </a:p>
          <a:p>
            <a:r>
              <a:rPr lang="ru-RU" dirty="0" smtClean="0"/>
              <a:t>Ты сведешь меня с ума!</a:t>
            </a:r>
          </a:p>
          <a:p>
            <a:r>
              <a:rPr lang="ru-RU" dirty="0" smtClean="0"/>
              <a:t>Что бы ты без меня делал!</a:t>
            </a:r>
          </a:p>
          <a:p>
            <a:r>
              <a:rPr lang="ru-RU" dirty="0" smtClean="0"/>
              <a:t>Вечно ты во все лезешь!</a:t>
            </a:r>
          </a:p>
          <a:p>
            <a:r>
              <a:rPr lang="ru-RU" dirty="0" smtClean="0"/>
              <a:t>Уйди от меня!</a:t>
            </a:r>
          </a:p>
          <a:p>
            <a:r>
              <a:rPr lang="ru-RU" dirty="0" smtClean="0"/>
              <a:t>Встань в угол!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796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А эти слова ласкают душу ребенка: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Ты самый любимый!</a:t>
            </a:r>
          </a:p>
          <a:p>
            <a:r>
              <a:rPr lang="ru-RU" dirty="0" smtClean="0"/>
              <a:t>Ты очень многое можешь!</a:t>
            </a:r>
          </a:p>
          <a:p>
            <a:r>
              <a:rPr lang="ru-RU" dirty="0" smtClean="0"/>
              <a:t>Спасибо!</a:t>
            </a:r>
          </a:p>
          <a:p>
            <a:r>
              <a:rPr lang="ru-RU" dirty="0" smtClean="0"/>
              <a:t>Что бы мы без тебя делали!</a:t>
            </a:r>
          </a:p>
          <a:p>
            <a:r>
              <a:rPr lang="ru-RU" dirty="0" smtClean="0"/>
              <a:t>Иди ко мне!</a:t>
            </a:r>
          </a:p>
          <a:p>
            <a:r>
              <a:rPr lang="ru-RU" dirty="0" smtClean="0"/>
              <a:t>Садись с нами!</a:t>
            </a:r>
          </a:p>
          <a:p>
            <a:r>
              <a:rPr lang="ru-RU" dirty="0" smtClean="0"/>
              <a:t>Я помогу тебе.</a:t>
            </a:r>
          </a:p>
          <a:p>
            <a:r>
              <a:rPr lang="ru-RU" dirty="0" smtClean="0"/>
              <a:t>Я радуюсь твоим успехам!</a:t>
            </a:r>
          </a:p>
          <a:p>
            <a:r>
              <a:rPr lang="ru-RU" dirty="0" smtClean="0"/>
              <a:t>Что бы не случилось, твой дом - твоя крепость.</a:t>
            </a:r>
          </a:p>
          <a:p>
            <a:r>
              <a:rPr lang="ru-RU" dirty="0" smtClean="0"/>
              <a:t>Расскажи мне, что с тобой.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Прикосновения.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Существует много способов проявления любви. Одним из таких замечательных способов является </a:t>
            </a:r>
            <a:r>
              <a:rPr lang="ru-RU" b="1" dirty="0" smtClean="0"/>
              <a:t>объятие.</a:t>
            </a: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Считается, что ежедневно необходимы 5 объятий для выживания, 10 – для поддержки и 15 – для роста и развития ребенка. Наилучший результат достигается тогда, когда объятия используются в нужный момент в течение всего дня.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56436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Ребенок учится тому,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Что видит у себя в дому.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Родители - пример тому.</a:t>
            </a:r>
            <a:br>
              <a:rPr lang="ru-RU" b="1" i="1" dirty="0" smtClean="0"/>
            </a:br>
            <a:r>
              <a:rPr lang="ru-RU" b="1" i="1" dirty="0" smtClean="0"/>
              <a:t>Себастьян </a:t>
            </a:r>
            <a:r>
              <a:rPr lang="ru-RU" b="1" i="1" dirty="0" err="1" smtClean="0"/>
              <a:t>Брант</a:t>
            </a:r>
            <a:r>
              <a:rPr lang="ru-RU" b="1" i="1" dirty="0" smtClean="0"/>
              <a:t>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Спасибо за внимание!</a:t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8229600" cy="2357470"/>
          </a:xfrm>
        </p:spPr>
        <p:txBody>
          <a:bodyPr>
            <a:noAutofit/>
          </a:bodyPr>
          <a:lstStyle/>
          <a:p>
            <a:pPr algn="ctr"/>
            <a:r>
              <a:rPr lang="ru-RU" sz="4400" b="1" u="sng" dirty="0" smtClean="0"/>
              <a:t>Психологическое здоровье ребенка зависит от многих факторов</a:t>
            </a: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i="1" dirty="0" smtClean="0"/>
              <a:t>первое это</a:t>
            </a:r>
            <a:r>
              <a:rPr lang="ru-RU" sz="3200" dirty="0" smtClean="0"/>
              <a:t> </a:t>
            </a:r>
            <a:r>
              <a:rPr lang="ru-RU" sz="3200" b="1" u="sng" dirty="0" smtClean="0"/>
              <a:t>СЕМЕЙНОЕ БЛАГОПОЛУЧИЕ.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071942"/>
            <a:ext cx="84296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Здоровая психика ребенка — это</a:t>
            </a:r>
            <a:r>
              <a:rPr lang="ru-RU" sz="2800" dirty="0" smtClean="0"/>
              <a:t>, прежде всего, благоприятный </a:t>
            </a:r>
            <a:r>
              <a:rPr lang="ru-RU" sz="2800" b="1" dirty="0" smtClean="0"/>
              <a:t>психологический климат в его семье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В</a:t>
            </a:r>
            <a:r>
              <a:rPr lang="ru-RU" sz="4900" b="1" i="1" dirty="0" smtClean="0"/>
              <a:t>торое- </a:t>
            </a:r>
            <a:r>
              <a:rPr lang="ru-RU" sz="4900" b="1" dirty="0" smtClean="0"/>
              <a:t>ЭМОЦИОНАЛЬНЫЙ КОНТАКТ СО ВЗРОСЛЫМИ.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468880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Эмоциональный родительский контакт </a:t>
            </a:r>
            <a:r>
              <a:rPr lang="ru-RU" dirty="0" smtClean="0"/>
              <a:t>с ребенком – пожалуй, </a:t>
            </a:r>
            <a:r>
              <a:rPr lang="ru-RU" b="1" dirty="0" smtClean="0"/>
              <a:t>самое важное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Быть внимательным к своему ребенку</a:t>
            </a:r>
            <a:r>
              <a:rPr lang="ru-RU" dirty="0" smtClean="0"/>
              <a:t> – это значит знать, о чем он мечтает, чем интересуется, как он себя чувствует в той или иной ситуации, с кем дружит, чего боится, чего хочет от вас, от друзей, чем вообще наполнена его жизнь.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Третье – </a:t>
            </a:r>
            <a:r>
              <a:rPr lang="ru-RU" b="1" dirty="0" smtClean="0"/>
              <a:t>СОЦИАЛЬНЫЕ ОТНОШЕНИЯ.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000372"/>
            <a:ext cx="8229600" cy="306515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Общение в семье закладывает </a:t>
            </a:r>
            <a:r>
              <a:rPr lang="ru-RU" b="1" dirty="0" smtClean="0"/>
              <a:t>основу</a:t>
            </a:r>
            <a:r>
              <a:rPr lang="ru-RU" dirty="0" smtClean="0"/>
              <a:t> общения в большом обществе ( друзья, воспитатели, знакомые), </a:t>
            </a:r>
            <a:r>
              <a:rPr lang="ru-RU" b="1" dirty="0" smtClean="0"/>
              <a:t>именно родители учат ребенка </a:t>
            </a:r>
            <a:r>
              <a:rPr lang="ru-RU" dirty="0" smtClean="0"/>
              <a:t>правильному общению с окружающими, для того чтобы ребенок научился налаживать связи с окружающими.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Четвертое – </a:t>
            </a:r>
            <a:r>
              <a:rPr lang="ru-RU" b="1" dirty="0" smtClean="0"/>
              <a:t>САМОРЕАЛИЗАЦИЯ.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928934"/>
            <a:ext cx="8229600" cy="270796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Это умение налаживать отношения со сверстниками, умение договариваться, выполнение совместной деятельности. А в различных видах деятельности происходит реализация потенциала развития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Пятое – </a:t>
            </a:r>
            <a:r>
              <a:rPr lang="ru-RU" b="1" dirty="0" smtClean="0"/>
              <a:t>САМООЦЕНКА И САМОУВАЖЕНИЕ.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Преодоление неизбежных трудностей невозможно без хорошей самооценки и самоуважения.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Многие родители и сами страдают от низкой самооценки, проецируют на детей свои несбывшиеся надежды, забывая, что </a:t>
            </a:r>
            <a:r>
              <a:rPr lang="ru-RU" b="1" dirty="0" smtClean="0"/>
              <a:t>ребенок -  это отдельная личность со своими уникальными мечтами, желаниями и возможностями. </a:t>
            </a:r>
            <a:r>
              <a:rPr lang="ru-RU" dirty="0" smtClean="0"/>
              <a:t>Семья в свою очередь должна обеспечить поддержку.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501254" cy="228601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Причины</a:t>
            </a:r>
            <a:r>
              <a:rPr lang="ru-RU" sz="4000" dirty="0" smtClean="0"/>
              <a:t> нарушения эмоционального благополучия детей</a:t>
            </a:r>
            <a:r>
              <a:rPr lang="ru-RU" sz="4000" b="1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68880"/>
            <a:ext cx="8229600" cy="43891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Несогласованность требований к ребенку дома и в детском саду.</a:t>
            </a:r>
          </a:p>
          <a:p>
            <a:pPr lvl="0"/>
            <a:r>
              <a:rPr lang="ru-RU" dirty="0" smtClean="0"/>
              <a:t>Нарушение режима дня.</a:t>
            </a:r>
          </a:p>
          <a:p>
            <a:pPr lvl="0"/>
            <a:r>
              <a:rPr lang="ru-RU" dirty="0" smtClean="0"/>
              <a:t>Избыток информации, получаемой ребенком (интеллектуальные перегрузки).</a:t>
            </a:r>
          </a:p>
          <a:p>
            <a:pPr lvl="0"/>
            <a:r>
              <a:rPr lang="ru-RU" dirty="0" smtClean="0"/>
              <a:t>Желание родителей дать своему ребенку знания, которые не соответствуют его возрасту.</a:t>
            </a:r>
          </a:p>
          <a:p>
            <a:pPr lvl="0"/>
            <a:r>
              <a:rPr lang="ru-RU" dirty="0" smtClean="0"/>
              <a:t>Неблагополучное положение в семье.</a:t>
            </a:r>
          </a:p>
          <a:p>
            <a:pPr lvl="0"/>
            <a:r>
              <a:rPr lang="ru-RU" dirty="0" smtClean="0"/>
              <a:t>Чрезмерная строгость родителей, наказание за малейшее неповиновение, боязнь ребенка сделать что-то не так.</a:t>
            </a:r>
          </a:p>
          <a:p>
            <a:pPr lvl="0"/>
            <a:r>
              <a:rPr lang="ru-RU" dirty="0" smtClean="0"/>
              <a:t>Снижение двигательной активности.</a:t>
            </a:r>
          </a:p>
          <a:p>
            <a:pPr lvl="0"/>
            <a:r>
              <a:rPr lang="ru-RU" dirty="0" smtClean="0"/>
              <a:t>Недостаток любви и ласки со стороны родителей, особенно матери.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357298"/>
            <a:ext cx="8229600" cy="20819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В результате происходят нарушения в компонентах психологического здоровья</a:t>
            </a:r>
            <a:r>
              <a:rPr lang="ru-RU" sz="4400" dirty="0" smtClean="0"/>
              <a:t>: </a:t>
            </a:r>
            <a:r>
              <a:rPr lang="ru-RU" dirty="0" smtClean="0"/>
              <a:t> 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3248"/>
            <a:ext cx="8229600" cy="2674632"/>
          </a:xfrm>
        </p:spPr>
        <p:txBody>
          <a:bodyPr/>
          <a:lstStyle/>
          <a:p>
            <a:pPr lvl="0"/>
            <a:r>
              <a:rPr lang="ru-RU" dirty="0" smtClean="0"/>
              <a:t>психическое здоровье (познавательные, эмоционально-волевые процессы);</a:t>
            </a:r>
          </a:p>
          <a:p>
            <a:pPr lvl="0"/>
            <a:r>
              <a:rPr lang="ru-RU" dirty="0" smtClean="0"/>
              <a:t>социальное здоровье (коммуникация, </a:t>
            </a:r>
            <a:r>
              <a:rPr lang="ru-RU" dirty="0" err="1" smtClean="0"/>
              <a:t>саморегуляция</a:t>
            </a:r>
            <a:r>
              <a:rPr lang="ru-RU" dirty="0" smtClean="0"/>
              <a:t> поведения);</a:t>
            </a:r>
          </a:p>
          <a:p>
            <a:pPr lvl="0"/>
            <a:r>
              <a:rPr lang="ru-RU" dirty="0" smtClean="0"/>
              <a:t>физическое здоровье (соматические заболевания).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При этом может наблюдаться: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429652" cy="4967302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/>
              <a:t>-</a:t>
            </a:r>
            <a:r>
              <a:rPr lang="ru-RU" sz="1800" dirty="0" smtClean="0"/>
              <a:t> выраженное повышение тревожности</a:t>
            </a:r>
          </a:p>
          <a:p>
            <a:pPr lvl="0"/>
            <a:r>
              <a:rPr lang="ru-RU" sz="1800" dirty="0" smtClean="0"/>
              <a:t>- защитная агрессивность</a:t>
            </a:r>
          </a:p>
          <a:p>
            <a:pPr lvl="0"/>
            <a:r>
              <a:rPr lang="ru-RU" sz="1800" dirty="0" smtClean="0"/>
              <a:t>- истеричность</a:t>
            </a:r>
          </a:p>
          <a:p>
            <a:pPr lvl="0"/>
            <a:r>
              <a:rPr lang="ru-RU" sz="1800" dirty="0" smtClean="0"/>
              <a:t>- повышенная двигательная активность</a:t>
            </a:r>
          </a:p>
          <a:p>
            <a:pPr lvl="0"/>
            <a:r>
              <a:rPr lang="ru-RU" sz="1800" dirty="0" smtClean="0"/>
              <a:t>- склонность к нарушениям дисциплины</a:t>
            </a:r>
          </a:p>
          <a:p>
            <a:pPr lvl="0"/>
            <a:r>
              <a:rPr lang="ru-RU" sz="1800" dirty="0" smtClean="0"/>
              <a:t>- наличие выраженных страхов</a:t>
            </a:r>
          </a:p>
          <a:p>
            <a:pPr lvl="0"/>
            <a:r>
              <a:rPr lang="ru-RU" sz="1800" dirty="0" smtClean="0"/>
              <a:t>- замкнутость</a:t>
            </a:r>
          </a:p>
          <a:p>
            <a:pPr lvl="0"/>
            <a:r>
              <a:rPr lang="ru-RU" sz="1800" dirty="0" smtClean="0"/>
              <a:t>- повышенная утомляемость</a:t>
            </a:r>
          </a:p>
          <a:p>
            <a:pPr lvl="0"/>
            <a:r>
              <a:rPr lang="ru-RU" sz="1800" dirty="0" smtClean="0"/>
              <a:t>- снижение работоспособности.</a:t>
            </a:r>
          </a:p>
          <a:p>
            <a:pPr lvl="0"/>
            <a:r>
              <a:rPr lang="ru-RU" sz="1800" dirty="0" smtClean="0"/>
              <a:t>частое проявление упрямства, капризов;</a:t>
            </a:r>
          </a:p>
          <a:p>
            <a:pPr lvl="0"/>
            <a:r>
              <a:rPr lang="ru-RU" sz="1800" dirty="0" smtClean="0"/>
              <a:t>навязчивые привычки – сосание пальца, </a:t>
            </a:r>
            <a:r>
              <a:rPr lang="ru-RU" sz="1800" dirty="0" err="1" smtClean="0"/>
              <a:t>грызение</a:t>
            </a:r>
            <a:r>
              <a:rPr lang="ru-RU" sz="1800" dirty="0" smtClean="0"/>
              <a:t> ногтей, накручивание волос на палец, игра с половыми органами;</a:t>
            </a:r>
          </a:p>
          <a:p>
            <a:pPr lvl="0"/>
            <a:r>
              <a:rPr lang="ru-RU" sz="1800" dirty="0" smtClean="0"/>
              <a:t>стойкое нарушение аппетита или, наоборот, переедание;</a:t>
            </a:r>
          </a:p>
          <a:p>
            <a:pPr lvl="0"/>
            <a:r>
              <a:rPr lang="ru-RU" sz="1800" dirty="0" smtClean="0"/>
              <a:t>стремление к уединению;</a:t>
            </a:r>
          </a:p>
          <a:p>
            <a:pPr lvl="0"/>
            <a:r>
              <a:rPr lang="ru-RU" sz="1800" dirty="0" smtClean="0"/>
              <a:t>невротические проявления – моргание глазами, подергивание плеч, дрожание рук и т. д.</a:t>
            </a:r>
          </a:p>
          <a:p>
            <a:pPr lvl="0"/>
            <a:r>
              <a:rPr lang="ru-RU" sz="1800" dirty="0" smtClean="0"/>
              <a:t>дневное или ночное недержание мочи.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455</Words>
  <Application>Microsoft Office PowerPoint</Application>
  <PresentationFormat>Экран (4:3)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Поток</vt:lpstr>
      <vt:lpstr> «Взаимоотношения  с окружающими и психическое здоровье» </vt:lpstr>
      <vt:lpstr>Психологическое здоровье ребенка зависит от многих факторов  первое это СЕМЕЙНОЕ БЛАГОПОЛУЧИЕ. </vt:lpstr>
      <vt:lpstr>Второе- ЭМОЦИОНАЛЬНЫЙ КОНТАКТ СО ВЗРОСЛЫМИ. </vt:lpstr>
      <vt:lpstr>Третье – СОЦИАЛЬНЫЕ ОТНОШЕНИЯ.</vt:lpstr>
      <vt:lpstr>Четвертое – САМОРЕАЛИЗАЦИЯ.</vt:lpstr>
      <vt:lpstr>Пятое – САМООЦЕНКА И САМОУВАЖЕНИЕ. </vt:lpstr>
      <vt:lpstr>Причины нарушения эмоционального благополучия детей: </vt:lpstr>
      <vt:lpstr>В результате происходят нарушения в компонентах психологического здоровья:    </vt:lpstr>
      <vt:lpstr>При этом может наблюдаться: </vt:lpstr>
      <vt:lpstr>Общение взрослого и ребенка происходит через взгляды, слова и прикосновения. </vt:lpstr>
      <vt:lpstr> Как часто вы говорите детям? </vt:lpstr>
      <vt:lpstr>А эти слова ласкают душу ребенка: </vt:lpstr>
      <vt:lpstr>Прикосновения. </vt:lpstr>
      <vt:lpstr>Ребенок учится тому, Что видит у себя в дому. Родители - пример тому. Себастьян Брант.  Спасибо за внимание!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«Взаимоотношения  с окружающими и психическое здоровье» </dc:title>
  <dc:creator>Детский сад 95</dc:creator>
  <cp:lastModifiedBy>Компьюктер</cp:lastModifiedBy>
  <cp:revision>20</cp:revision>
  <dcterms:created xsi:type="dcterms:W3CDTF">2022-12-14T10:53:28Z</dcterms:created>
  <dcterms:modified xsi:type="dcterms:W3CDTF">2023-02-05T05:47:20Z</dcterms:modified>
</cp:coreProperties>
</file>