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09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НС\Desktop\frame003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71" y="-9449"/>
            <a:ext cx="92551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692696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Конспект открытого занятия по развитию речи в старшей группе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занятия: «Чтение рассказа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В.Драгунского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«Друг детства» с применением дидактических игр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«Расставь по порядку», «Найди друга», «Собери картинку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Петрова Наталья Николаевна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04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НС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84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95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ДНС\Desktop\img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130"/>
            <a:ext cx="9144000" cy="679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8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НС\Desktop\271980395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48" y="44622"/>
            <a:ext cx="9144000" cy="6813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ДНС\Desktop\IMG_20201130_150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498923" y="476672"/>
            <a:ext cx="8191850" cy="5857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84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C:\Users\ДНС\Desktop\slide_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11" y="18489"/>
            <a:ext cx="9144911" cy="683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649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ДНС\Desktop\img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0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08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46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ДНС</cp:lastModifiedBy>
  <cp:revision>7</cp:revision>
  <dcterms:created xsi:type="dcterms:W3CDTF">2020-11-29T14:50:38Z</dcterms:created>
  <dcterms:modified xsi:type="dcterms:W3CDTF">2023-02-05T07:17:39Z</dcterms:modified>
</cp:coreProperties>
</file>