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789F-94C7-42A6-8715-4D71953CF125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0C33-04BD-4305-B497-8AB65A7788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789F-94C7-42A6-8715-4D71953CF125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0C33-04BD-4305-B497-8AB65A7788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789F-94C7-42A6-8715-4D71953CF125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0C33-04BD-4305-B497-8AB65A7788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789F-94C7-42A6-8715-4D71953CF125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0C33-04BD-4305-B497-8AB65A7788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789F-94C7-42A6-8715-4D71953CF125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0C33-04BD-4305-B497-8AB65A7788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789F-94C7-42A6-8715-4D71953CF125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0C33-04BD-4305-B497-8AB65A7788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789F-94C7-42A6-8715-4D71953CF125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0C33-04BD-4305-B497-8AB65A7788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789F-94C7-42A6-8715-4D71953CF125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0C33-04BD-4305-B497-8AB65A7788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789F-94C7-42A6-8715-4D71953CF125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0C33-04BD-4305-B497-8AB65A7788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789F-94C7-42A6-8715-4D71953CF125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0C33-04BD-4305-B497-8AB65A7788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789F-94C7-42A6-8715-4D71953CF125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0C33-04BD-4305-B497-8AB65A7788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8789F-94C7-42A6-8715-4D71953CF125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A0C33-04BD-4305-B497-8AB65A7788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3"/>
            <a:ext cx="7772400" cy="115212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Решение задач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1556792"/>
            <a:ext cx="7772400" cy="4104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5+3</a:t>
            </a:r>
            <a:r>
              <a:rPr lang="ru-RU" sz="6600" dirty="0" smtClean="0">
                <a:latin typeface="+mj-lt"/>
                <a:ea typeface="+mj-ea"/>
                <a:cs typeface="+mj-cs"/>
              </a:rPr>
              <a:t>          3) 4+5</a:t>
            </a:r>
          </a:p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ru-RU" sz="6600" dirty="0" smtClean="0">
                <a:latin typeface="+mj-lt"/>
                <a:ea typeface="+mj-ea"/>
                <a:cs typeface="+mj-cs"/>
              </a:rPr>
              <a:t> 5-3          4) 5-4</a:t>
            </a:r>
            <a:endParaRPr lang="ru-RU" sz="6600" dirty="0">
              <a:latin typeface="+mj-lt"/>
              <a:ea typeface="+mj-ea"/>
              <a:cs typeface="+mj-cs"/>
            </a:endParaRPr>
          </a:p>
          <a:p>
            <a:pPr marL="2571750" lvl="4" indent="-742950" algn="ctr">
              <a:spcBef>
                <a:spcPct val="0"/>
              </a:spcBef>
            </a:pPr>
            <a:endParaRPr lang="ru-RU" sz="4400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Игра «Старт-финиш»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484784"/>
            <a:ext cx="1382110" cy="1015663"/>
          </a:xfrm>
          <a:prstGeom prst="rect">
            <a:avLst/>
          </a:prstGeom>
          <a:noFill/>
          <a:ln cap="sq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 </a:t>
            </a:r>
            <a:r>
              <a:rPr lang="ru-RU" sz="4000" b="1" dirty="0" smtClean="0"/>
              <a:t>8 - 6 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2564904"/>
            <a:ext cx="1364476" cy="1015663"/>
          </a:xfrm>
          <a:prstGeom prst="rect">
            <a:avLst/>
          </a:prstGeom>
          <a:noFill/>
          <a:ln cap="sq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 </a:t>
            </a:r>
            <a:r>
              <a:rPr lang="ru-RU" sz="4000" b="1" dirty="0" smtClean="0"/>
              <a:t>6 + 4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5373216"/>
            <a:ext cx="1479892" cy="1015663"/>
          </a:xfrm>
          <a:prstGeom prst="rect">
            <a:avLst/>
          </a:prstGeom>
          <a:noFill/>
          <a:ln cap="sq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 </a:t>
            </a:r>
            <a:r>
              <a:rPr lang="ru-RU" sz="4000" b="1" dirty="0" smtClean="0"/>
              <a:t>9 – 8 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3212976"/>
            <a:ext cx="1382110" cy="1015663"/>
          </a:xfrm>
          <a:prstGeom prst="rect">
            <a:avLst/>
          </a:prstGeom>
          <a:noFill/>
          <a:ln cap="sq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 </a:t>
            </a:r>
            <a:r>
              <a:rPr lang="ru-RU" sz="4000" b="1" dirty="0" smtClean="0"/>
              <a:t>1 + 5 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35896" y="1844824"/>
            <a:ext cx="1364476" cy="1015663"/>
          </a:xfrm>
          <a:prstGeom prst="rect">
            <a:avLst/>
          </a:prstGeom>
          <a:noFill/>
          <a:ln cap="sq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 </a:t>
            </a:r>
            <a:r>
              <a:rPr lang="ru-RU" sz="4000" b="1" dirty="0" smtClean="0"/>
              <a:t>2 + 7</a:t>
            </a:r>
            <a:endParaRPr lang="ru-RU" sz="4000" b="1" dirty="0"/>
          </a:p>
        </p:txBody>
      </p:sp>
      <p:cxnSp>
        <p:nvCxnSpPr>
          <p:cNvPr id="10" name="Прямая со стрелкой 9"/>
          <p:cNvCxnSpPr>
            <a:endCxn id="8" idx="1"/>
          </p:cNvCxnSpPr>
          <p:nvPr/>
        </p:nvCxnSpPr>
        <p:spPr>
          <a:xfrm>
            <a:off x="1619672" y="1772816"/>
            <a:ext cx="2016224" cy="5798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8" idx="2"/>
          </p:cNvCxnSpPr>
          <p:nvPr/>
        </p:nvCxnSpPr>
        <p:spPr>
          <a:xfrm flipH="1">
            <a:off x="1763688" y="2860487"/>
            <a:ext cx="2554446" cy="272875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6" idx="0"/>
            <a:endCxn id="7" idx="2"/>
          </p:cNvCxnSpPr>
          <p:nvPr/>
        </p:nvCxnSpPr>
        <p:spPr>
          <a:xfrm flipV="1">
            <a:off x="991466" y="4228639"/>
            <a:ext cx="95125" cy="114457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1763688" y="3573016"/>
            <a:ext cx="792088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156176" y="4005064"/>
            <a:ext cx="1526380" cy="1015663"/>
          </a:xfrm>
          <a:prstGeom prst="rect">
            <a:avLst/>
          </a:prstGeom>
          <a:noFill/>
          <a:ln cap="sq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 </a:t>
            </a:r>
            <a:r>
              <a:rPr lang="ru-RU" sz="4000" b="1" dirty="0" smtClean="0"/>
              <a:t>10 - 5</a:t>
            </a:r>
            <a:endParaRPr lang="ru-RU" sz="4000" b="1" dirty="0"/>
          </a:p>
        </p:txBody>
      </p:sp>
      <p:cxnSp>
        <p:nvCxnSpPr>
          <p:cNvPr id="19" name="Прямая со стрелкой 18"/>
          <p:cNvCxnSpPr>
            <a:stCxn id="5" idx="3"/>
            <a:endCxn id="17" idx="1"/>
          </p:cNvCxnSpPr>
          <p:nvPr/>
        </p:nvCxnSpPr>
        <p:spPr>
          <a:xfrm>
            <a:off x="3416196" y="3072736"/>
            <a:ext cx="2739980" cy="14401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491880" y="5013176"/>
            <a:ext cx="1479892" cy="1015663"/>
          </a:xfrm>
          <a:prstGeom prst="rect">
            <a:avLst/>
          </a:prstGeom>
          <a:noFill/>
          <a:ln cap="sq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 </a:t>
            </a:r>
            <a:r>
              <a:rPr lang="ru-RU" sz="4000" b="1" dirty="0"/>
              <a:t>5</a:t>
            </a:r>
            <a:r>
              <a:rPr lang="ru-RU" sz="4000" b="1" dirty="0" smtClean="0"/>
              <a:t> + 3 </a:t>
            </a:r>
            <a:endParaRPr lang="ru-RU" sz="4000" b="1" dirty="0"/>
          </a:p>
        </p:txBody>
      </p:sp>
      <p:cxnSp>
        <p:nvCxnSpPr>
          <p:cNvPr id="22" name="Прямая со стрелкой 21"/>
          <p:cNvCxnSpPr>
            <a:endCxn id="20" idx="3"/>
          </p:cNvCxnSpPr>
          <p:nvPr/>
        </p:nvCxnSpPr>
        <p:spPr>
          <a:xfrm flipH="1">
            <a:off x="4971772" y="5013176"/>
            <a:ext cx="1544444" cy="5078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436096" y="2276872"/>
            <a:ext cx="1479892" cy="1015663"/>
          </a:xfrm>
          <a:prstGeom prst="rect">
            <a:avLst/>
          </a:prstGeom>
          <a:noFill/>
          <a:ln cap="sq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 </a:t>
            </a:r>
            <a:r>
              <a:rPr lang="ru-RU" sz="4000" b="1" dirty="0" smtClean="0"/>
              <a:t>8 – 5 </a:t>
            </a:r>
            <a:endParaRPr lang="ru-RU" sz="4000" b="1" dirty="0"/>
          </a:p>
        </p:txBody>
      </p:sp>
      <p:cxnSp>
        <p:nvCxnSpPr>
          <p:cNvPr id="25" name="Прямая со стрелкой 24"/>
          <p:cNvCxnSpPr>
            <a:stCxn id="20" idx="0"/>
          </p:cNvCxnSpPr>
          <p:nvPr/>
        </p:nvCxnSpPr>
        <p:spPr>
          <a:xfrm flipV="1">
            <a:off x="4231826" y="3356992"/>
            <a:ext cx="1420294" cy="16561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380312" y="1196752"/>
            <a:ext cx="1479892" cy="1015663"/>
          </a:xfrm>
          <a:prstGeom prst="rect">
            <a:avLst/>
          </a:prstGeom>
          <a:noFill/>
          <a:ln cap="sq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 </a:t>
            </a:r>
            <a:r>
              <a:rPr lang="ru-RU" sz="4000" b="1" dirty="0" smtClean="0"/>
              <a:t>3 + 4 </a:t>
            </a:r>
            <a:endParaRPr lang="ru-RU" sz="4000" b="1" dirty="0"/>
          </a:p>
        </p:txBody>
      </p:sp>
      <p:cxnSp>
        <p:nvCxnSpPr>
          <p:cNvPr id="28" name="Прямая со стрелкой 27"/>
          <p:cNvCxnSpPr>
            <a:endCxn id="26" idx="1"/>
          </p:cNvCxnSpPr>
          <p:nvPr/>
        </p:nvCxnSpPr>
        <p:spPr>
          <a:xfrm flipV="1">
            <a:off x="6300192" y="1704584"/>
            <a:ext cx="1080120" cy="5722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308304" y="5517232"/>
            <a:ext cx="1479892" cy="1015663"/>
          </a:xfrm>
          <a:prstGeom prst="rect">
            <a:avLst/>
          </a:prstGeom>
          <a:noFill/>
          <a:ln cap="sq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 </a:t>
            </a:r>
            <a:r>
              <a:rPr lang="ru-RU" sz="4000" b="1" dirty="0" smtClean="0"/>
              <a:t>7 – 3 </a:t>
            </a:r>
            <a:endParaRPr lang="ru-RU" sz="4000" b="1" dirty="0"/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8244408" y="2204864"/>
            <a:ext cx="0" cy="33123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15816" y="6150114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У   Р   А   !!!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60</Words>
  <Application>Microsoft Office PowerPoint</Application>
  <PresentationFormat>Экран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Решение задач</vt:lpstr>
      <vt:lpstr>Игра «Старт-финиш»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</dc:title>
  <dc:creator>Lenovo</dc:creator>
  <cp:lastModifiedBy>Lenovo</cp:lastModifiedBy>
  <cp:revision>4</cp:revision>
  <dcterms:created xsi:type="dcterms:W3CDTF">2022-02-27T12:13:46Z</dcterms:created>
  <dcterms:modified xsi:type="dcterms:W3CDTF">2022-02-27T12:47:12Z</dcterms:modified>
</cp:coreProperties>
</file>