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8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CB89-31D4-4433-A98F-588265E5B8EA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890B-863E-4CC1-91A3-59ACC11CEE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CB89-31D4-4433-A98F-588265E5B8EA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890B-863E-4CC1-91A3-59ACC11CEE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CB89-31D4-4433-A98F-588265E5B8EA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890B-863E-4CC1-91A3-59ACC11CEE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CB89-31D4-4433-A98F-588265E5B8EA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890B-863E-4CC1-91A3-59ACC11CEE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CB89-31D4-4433-A98F-588265E5B8EA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890B-863E-4CC1-91A3-59ACC11CEE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CB89-31D4-4433-A98F-588265E5B8EA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890B-863E-4CC1-91A3-59ACC11CEE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CB89-31D4-4433-A98F-588265E5B8EA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890B-863E-4CC1-91A3-59ACC11CEE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CB89-31D4-4433-A98F-588265E5B8EA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890B-863E-4CC1-91A3-59ACC11CEE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CB89-31D4-4433-A98F-588265E5B8EA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890B-863E-4CC1-91A3-59ACC11CEE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CB89-31D4-4433-A98F-588265E5B8EA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890B-863E-4CC1-91A3-59ACC11CEE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ACB89-31D4-4433-A98F-588265E5B8EA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890B-863E-4CC1-91A3-59ACC11CEE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ACB89-31D4-4433-A98F-588265E5B8EA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C890B-863E-4CC1-91A3-59ACC11CEEA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699792" y="2492896"/>
            <a:ext cx="3744416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ВЕЛИЧИНЫ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187624" y="1052736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ЦВЕТ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372200" y="1124744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ВКУС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804248" y="2924944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КУБИК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516216" y="4149080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ФОРМА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923928" y="4653136"/>
            <a:ext cx="20882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?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87624" y="4581128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МАССА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23528" y="2996952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ДЛИНА</a:t>
            </a:r>
            <a:endParaRPr lang="ru-RU" sz="3600" b="1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6732240" y="2780928"/>
            <a:ext cx="1872208" cy="1080120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699792" y="2492896"/>
            <a:ext cx="3744416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ВЕЛИЧИНЫ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187624" y="1052736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ЦВЕТ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372200" y="1124744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ВКУС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804248" y="2924944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КУБИК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516216" y="4149080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ФОРМА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275856" y="4869160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ЛИТР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87624" y="4581128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МАССА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23528" y="2996952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ДЛИНА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16</Words>
  <Application>Microsoft Office PowerPoint</Application>
  <PresentationFormat>Экран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Lenovo</cp:lastModifiedBy>
  <cp:revision>8</cp:revision>
  <dcterms:created xsi:type="dcterms:W3CDTF">2022-03-02T02:31:31Z</dcterms:created>
  <dcterms:modified xsi:type="dcterms:W3CDTF">2022-03-02T03:48:00Z</dcterms:modified>
</cp:coreProperties>
</file>