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354BC-4C2B-42E8-8CF8-418DF01BA61D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AAECA-F205-4790-A3E0-941922D5BA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712968" cy="6336703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>Проверочная работа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2300" dirty="0"/>
              <a:t/>
            </a:r>
            <a:br>
              <a:rPr lang="ru-RU" sz="2300" dirty="0"/>
            </a:br>
            <a:r>
              <a:rPr lang="ru-RU" sz="2300" dirty="0" smtClean="0"/>
              <a:t/>
            </a:r>
            <a:br>
              <a:rPr lang="ru-RU" sz="2300" dirty="0" smtClean="0"/>
            </a:br>
            <a:r>
              <a:rPr lang="ru-RU" sz="2300" dirty="0" smtClean="0"/>
              <a:t>Разминка</a:t>
            </a:r>
            <a:r>
              <a:rPr lang="ru-RU" sz="2300" dirty="0"/>
              <a:t>:</a:t>
            </a:r>
            <a:br>
              <a:rPr lang="ru-RU" sz="2300" dirty="0"/>
            </a:br>
            <a:r>
              <a:rPr lang="ru-RU" sz="2300" dirty="0"/>
              <a:t>Поставьте знак «+», если согласны с утверждением, и знак  «-», если не согласны</a:t>
            </a:r>
            <a:r>
              <a:rPr lang="ru-RU" sz="2300" dirty="0" smtClean="0"/>
              <a:t>:</a:t>
            </a:r>
            <a:br>
              <a:rPr lang="ru-RU" sz="2300" dirty="0" smtClean="0"/>
            </a:br>
            <a:r>
              <a:rPr lang="ru-RU" sz="2300" dirty="0"/>
              <a:t/>
            </a:r>
            <a:br>
              <a:rPr lang="ru-RU" sz="2300" dirty="0"/>
            </a:br>
            <a:r>
              <a:rPr lang="ru-RU" sz="2300" dirty="0"/>
              <a:t>-Если 5 увеличить на 4, получится 9.</a:t>
            </a:r>
            <a:br>
              <a:rPr lang="ru-RU" sz="2300" dirty="0"/>
            </a:br>
            <a:r>
              <a:rPr lang="ru-RU" sz="2300" dirty="0"/>
              <a:t>-Число 2 меньше числа 7на 5.</a:t>
            </a:r>
            <a:br>
              <a:rPr lang="ru-RU" sz="2300" dirty="0"/>
            </a:br>
            <a:r>
              <a:rPr lang="ru-RU" sz="2300" dirty="0"/>
              <a:t>-Число 8 больше числа 2 на 10.</a:t>
            </a:r>
            <a:br>
              <a:rPr lang="ru-RU" sz="2300" dirty="0"/>
            </a:br>
            <a:r>
              <a:rPr lang="ru-RU" sz="2300" dirty="0"/>
              <a:t>-Чтобы узнать, на сколько 5 больше, чем 3, нужно к 5 прибавить 3.</a:t>
            </a:r>
            <a:br>
              <a:rPr lang="ru-RU" sz="2300" dirty="0"/>
            </a:br>
            <a:r>
              <a:rPr lang="ru-RU" sz="2300" dirty="0"/>
              <a:t>-Чтобы узнать на сколько 7 меньше, чем 9, нужно из 9 вычесть 7.</a:t>
            </a:r>
            <a:br>
              <a:rPr lang="ru-RU" sz="2300" dirty="0"/>
            </a:br>
            <a:r>
              <a:rPr lang="ru-RU" sz="2300" dirty="0"/>
              <a:t>-Если 9 уменьшить на 3, то получится 6</a:t>
            </a:r>
            <a:r>
              <a:rPr lang="ru-RU" sz="2300" dirty="0" smtClean="0"/>
              <a:t>.</a:t>
            </a:r>
            <a:br>
              <a:rPr lang="ru-RU" sz="2300" dirty="0" smtClean="0"/>
            </a:br>
            <a:r>
              <a:rPr lang="ru-RU" sz="2300" dirty="0"/>
              <a:t/>
            </a:r>
            <a:br>
              <a:rPr lang="ru-RU" sz="2300" dirty="0"/>
            </a:br>
            <a:r>
              <a:rPr lang="ru-RU" sz="2300" dirty="0"/>
              <a:t>Тетрадь для проверочных работ стр. 32- 34</a:t>
            </a:r>
            <a:br>
              <a:rPr lang="ru-RU" sz="2300" dirty="0"/>
            </a:br>
            <a:endParaRPr lang="ru-RU" sz="23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908720"/>
            <a:ext cx="8712968" cy="4752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299695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+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335699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+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3717032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448" y="4077072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443711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+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479715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+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Проверочная работа   Разминка: Поставьте знак «+», если согласны с утверждением, и знак  «-», если не согласны:  -Если 5 увеличить на 4, получится 9. -Число 2 меньше числа 7на 5. -Число 8 больше числа 2 на 10. -Чтобы узнать, на сколько 5 больше, чем 3, нужно к 5 прибавить 3. -Чтобы узнать на сколько 7 меньше, чем 9, нужно из 9 вычесть 7. -Если 9 уменьшить на 3, то получится 6.  Тетрадь для проверочных работ стр. 32- 34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  Разминка: Поставьте знак «+», если согласны с утверждением, и знак  «-», если не согласны:  -Если 5 увеличить на 4, получится 9. -Число 2 меньше числа 7на 5. -Число 8 больше числа 2 на 10. -Чтобы узнать, на сколько 5 больше, чем 3, нужно к 5 прибавить 3. -Чтобы узнать на сколько 7 меньше, чем 9, нужно из 9 вычесть 7. -Если 9 уменьшить на 3, то получится 6.  Тетрадь для проверочных работ стр. 32- 34 </dc:title>
  <dc:creator>Lenovo</dc:creator>
  <cp:lastModifiedBy>Lenovo</cp:lastModifiedBy>
  <cp:revision>1</cp:revision>
  <dcterms:created xsi:type="dcterms:W3CDTF">2022-03-02T11:06:28Z</dcterms:created>
  <dcterms:modified xsi:type="dcterms:W3CDTF">2022-03-02T11:13:11Z</dcterms:modified>
</cp:coreProperties>
</file>