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8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DA9-A963-4178-A1CD-D9E70236844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51256-F30C-46B7-BFB2-803B0966C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DA9-A963-4178-A1CD-D9E70236844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51256-F30C-46B7-BFB2-803B0966C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DA9-A963-4178-A1CD-D9E70236844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51256-F30C-46B7-BFB2-803B0966C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DA9-A963-4178-A1CD-D9E70236844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51256-F30C-46B7-BFB2-803B0966C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DA9-A963-4178-A1CD-D9E70236844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51256-F30C-46B7-BFB2-803B0966C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DA9-A963-4178-A1CD-D9E70236844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51256-F30C-46B7-BFB2-803B0966C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DA9-A963-4178-A1CD-D9E70236844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51256-F30C-46B7-BFB2-803B0966C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DA9-A963-4178-A1CD-D9E70236844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51256-F30C-46B7-BFB2-803B0966C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DA9-A963-4178-A1CD-D9E70236844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51256-F30C-46B7-BFB2-803B0966C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DA9-A963-4178-A1CD-D9E70236844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51256-F30C-46B7-BFB2-803B0966C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38DA9-A963-4178-A1CD-D9E70236844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51256-F30C-46B7-BFB2-803B0966C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38DA9-A963-4178-A1CD-D9E702368449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51256-F30C-46B7-BFB2-803B0966C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7772400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Логическая разминка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124744"/>
            <a:ext cx="7848872" cy="201622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Рассмотрите рисунок на полях стр. 49</a:t>
            </a:r>
          </a:p>
          <a:p>
            <a:pPr algn="l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Найди лишнюю фигуру</a:t>
            </a:r>
          </a:p>
          <a:p>
            <a:pPr algn="l"/>
            <a:r>
              <a:rPr lang="ru-RU" u="sng" dirty="0" smtClean="0">
                <a:solidFill>
                  <a:schemeClr val="tx1"/>
                </a:solidFill>
              </a:rPr>
              <a:t>Ответ:</a:t>
            </a:r>
            <a:r>
              <a:rPr lang="ru-RU" dirty="0" smtClean="0">
                <a:solidFill>
                  <a:schemeClr val="tx1"/>
                </a:solidFill>
              </a:rPr>
              <a:t> четырехугольник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Стр. 49 задание 8 (самостоятельно)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Рабочая тетрадь стр. 23 задания 4-7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Рефлексия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Проверь себя стр. 49</a:t>
            </a:r>
          </a:p>
          <a:p>
            <a:r>
              <a:rPr lang="ru-RU" dirty="0" smtClean="0"/>
              <a:t>Кто понял тему?</a:t>
            </a:r>
          </a:p>
          <a:p>
            <a:r>
              <a:rPr lang="ru-RU" dirty="0" smtClean="0"/>
              <a:t>Кому нужна помощь?</a:t>
            </a:r>
          </a:p>
          <a:p>
            <a:r>
              <a:rPr lang="ru-RU" dirty="0" smtClean="0"/>
              <a:t>Какие числа мы сегодня изучили?</a:t>
            </a:r>
          </a:p>
          <a:p>
            <a:r>
              <a:rPr lang="ru-RU" dirty="0" smtClean="0"/>
              <a:t>Что означают части слова в </a:t>
            </a:r>
            <a:r>
              <a:rPr lang="ru-RU" smtClean="0"/>
              <a:t>названии чисел до </a:t>
            </a:r>
            <a:r>
              <a:rPr lang="ru-RU" dirty="0" smtClean="0"/>
              <a:t>20?</a:t>
            </a:r>
          </a:p>
          <a:p>
            <a:r>
              <a:rPr lang="ru-RU" dirty="0" smtClean="0"/>
              <a:t>Как образуются такие числа?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lvl="0"/>
            <a:r>
              <a:rPr lang="ru-RU" b="1" dirty="0">
                <a:solidFill>
                  <a:srgbClr val="FF0000"/>
                </a:solidFill>
              </a:rPr>
              <a:t>Устный </a:t>
            </a:r>
            <a:r>
              <a:rPr lang="ru-RU" b="1" dirty="0" smtClean="0">
                <a:solidFill>
                  <a:srgbClr val="FF0000"/>
                </a:solidFill>
              </a:rPr>
              <a:t>счёт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20"/>
          </a:xfrm>
        </p:spPr>
        <p:txBody>
          <a:bodyPr/>
          <a:lstStyle/>
          <a:p>
            <a:r>
              <a:rPr lang="ru-RU" dirty="0" smtClean="0"/>
              <a:t>Найдите в каждом столбике лишний пример</a:t>
            </a:r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39552" y="2636912"/>
            <a:ext cx="4032448" cy="367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4+3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10-6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aseline="0" dirty="0" smtClean="0"/>
              <a:t>8-3</a:t>
            </a:r>
            <a:r>
              <a:rPr lang="ru-RU" sz="3200" dirty="0" smtClean="0"/>
              <a:t>                       5+3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5+4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7-4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aseline="0" dirty="0" smtClean="0"/>
              <a:t>1+7</a:t>
            </a:r>
            <a:r>
              <a:rPr lang="ru-RU" sz="3200" dirty="0" smtClean="0"/>
              <a:t>                      9-0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3+3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7-2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788024" y="2780928"/>
            <a:ext cx="4032448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Прочитайте его, используя названия компонентов и решите (устно)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над задачами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17232"/>
            <a:ext cx="8229600" cy="60893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1) 6+3         2) 6-3         3) 9-3         4) 9-6</a:t>
            </a:r>
            <a:endParaRPr lang="ru-RU" dirty="0"/>
          </a:p>
        </p:txBody>
      </p:sp>
      <p:pic>
        <p:nvPicPr>
          <p:cNvPr id="1026" name="Picture 2" descr="https://ds05.infourok.ru/uploads/ex/0b74/0000cec3-dc0229de/hello_html_m50c516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24744"/>
            <a:ext cx="7642440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Послушайте стихотворение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712968" cy="590465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До какого числа научился считать мальчик?</a:t>
            </a:r>
          </a:p>
          <a:p>
            <a:r>
              <a:rPr lang="ru-RU" u="sng" dirty="0" smtClean="0"/>
              <a:t>До 10</a:t>
            </a:r>
          </a:p>
          <a:p>
            <a:r>
              <a:rPr lang="ru-RU" dirty="0" smtClean="0"/>
              <a:t>А до какого числа научились считать на прошлом уроке?</a:t>
            </a:r>
          </a:p>
          <a:p>
            <a:r>
              <a:rPr lang="ru-RU" dirty="0" smtClean="0"/>
              <a:t>Давайте проверим! (считаем по очереди от 10 до 20. По хлопку счет продолжает следующий)</a:t>
            </a:r>
          </a:p>
          <a:p>
            <a:r>
              <a:rPr lang="ru-RU" dirty="0" smtClean="0"/>
              <a:t>Посчитаете от 11 до17.</a:t>
            </a:r>
          </a:p>
          <a:p>
            <a:r>
              <a:rPr lang="ru-RU" dirty="0" smtClean="0"/>
              <a:t>Посчитайте от 15 до 19.</a:t>
            </a:r>
          </a:p>
          <a:p>
            <a:r>
              <a:rPr lang="ru-RU" dirty="0" smtClean="0"/>
              <a:t>Назовите число, которое при счёте стоит перед числом 13.</a:t>
            </a:r>
          </a:p>
          <a:p>
            <a:r>
              <a:rPr lang="ru-RU" dirty="0" smtClean="0"/>
              <a:t>Назовите число, которое при счёте стоит перед числом 18.</a:t>
            </a:r>
          </a:p>
          <a:p>
            <a:r>
              <a:rPr lang="ru-RU" dirty="0" smtClean="0"/>
              <a:t>Назовите число, которое при счёте стоит перед числом 20.</a:t>
            </a:r>
          </a:p>
          <a:p>
            <a:r>
              <a:rPr lang="ru-RU" dirty="0" smtClean="0"/>
              <a:t>Назовите число, которое при счёте стоит между числами 16 и 18.</a:t>
            </a:r>
          </a:p>
          <a:p>
            <a:r>
              <a:rPr lang="ru-RU" dirty="0" smtClean="0"/>
              <a:t>Назовите число, которое при счёте стоит между числами 13 и 15.</a:t>
            </a:r>
          </a:p>
          <a:p>
            <a:r>
              <a:rPr lang="ru-RU" dirty="0" smtClean="0"/>
              <a:t>Назовите число, которое при счёте стоит между числами 17 и 19.</a:t>
            </a:r>
          </a:p>
          <a:p>
            <a:r>
              <a:rPr lang="ru-RU" dirty="0" smtClean="0"/>
              <a:t>Назовите соседей числа 18.</a:t>
            </a:r>
          </a:p>
          <a:p>
            <a:r>
              <a:rPr lang="ru-RU" dirty="0" smtClean="0"/>
              <a:t>Назовите соседей числа 11.</a:t>
            </a:r>
          </a:p>
          <a:p>
            <a:r>
              <a:rPr lang="ru-RU" dirty="0" smtClean="0"/>
              <a:t>Назовите соседей числа 16.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Чем будем заниматься на этом уроке?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6386" name="Picture 2" descr="https://resh.edu.ru/uploads/lesson_extract/4127/20200817165002/OEBPS/objects/c_math_1_44_1/125fd4b6-6027-4963-b6bc-0af1cd58f4d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24744"/>
            <a:ext cx="6480720" cy="54807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3928" y="4653136"/>
            <a:ext cx="108012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5373216"/>
            <a:ext cx="25202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5949280"/>
            <a:ext cx="345638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Практическая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832648"/>
          </a:xfrm>
        </p:spPr>
        <p:txBody>
          <a:bodyPr/>
          <a:lstStyle/>
          <a:p>
            <a:r>
              <a:rPr lang="ru-RU" dirty="0" smtClean="0"/>
              <a:t>Я задумала число, которое идёт при счёте после числа 17. Какое число я задумала?</a:t>
            </a:r>
          </a:p>
          <a:p>
            <a:r>
              <a:rPr lang="ru-RU" dirty="0" smtClean="0"/>
              <a:t>18</a:t>
            </a:r>
          </a:p>
          <a:p>
            <a:r>
              <a:rPr lang="ru-RU" dirty="0" smtClean="0"/>
              <a:t>Сколько десятков и сколько отдельных единиц в числе 18?</a:t>
            </a:r>
          </a:p>
          <a:p>
            <a:pPr>
              <a:buNone/>
            </a:pPr>
            <a:r>
              <a:rPr lang="ru-RU" dirty="0" smtClean="0"/>
              <a:t>Число 18 – это 10 и 8, или 1 десяток и 8 единиц.</a:t>
            </a:r>
          </a:p>
          <a:p>
            <a:pPr>
              <a:buNone/>
            </a:pPr>
            <a:r>
              <a:rPr lang="ru-RU" dirty="0" smtClean="0"/>
              <a:t>Мы представили число 18 в виде суммы десятков и единиц.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Практическая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832648"/>
          </a:xfrm>
        </p:spPr>
        <p:txBody>
          <a:bodyPr/>
          <a:lstStyle/>
          <a:p>
            <a:r>
              <a:rPr lang="ru-RU" dirty="0" smtClean="0"/>
              <a:t>Я задумала число, которое идёт при счёте </a:t>
            </a:r>
            <a:r>
              <a:rPr lang="ru-RU" smtClean="0"/>
              <a:t>перед числом </a:t>
            </a:r>
            <a:r>
              <a:rPr lang="ru-RU" dirty="0" smtClean="0"/>
              <a:t>16. Какое число я задумала?</a:t>
            </a:r>
          </a:p>
          <a:p>
            <a:r>
              <a:rPr lang="ru-RU" dirty="0" smtClean="0"/>
              <a:t>15</a:t>
            </a:r>
          </a:p>
          <a:p>
            <a:r>
              <a:rPr lang="ru-RU" dirty="0" smtClean="0"/>
              <a:t>Сколько десятков и сколько отдельных единиц в числе 15?</a:t>
            </a:r>
          </a:p>
          <a:p>
            <a:pPr>
              <a:buNone/>
            </a:pPr>
            <a:r>
              <a:rPr lang="ru-RU" u="sng" dirty="0" smtClean="0"/>
              <a:t>Представьте число 15 в виде десятков и в виде единиц.</a:t>
            </a: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по учебнику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Стр. 48 задание 1, 4 (устно)</a:t>
            </a:r>
          </a:p>
          <a:p>
            <a:r>
              <a:rPr lang="ru-RU" dirty="0" smtClean="0"/>
              <a:t>Задание 2 стр. 48</a:t>
            </a:r>
          </a:p>
          <a:p>
            <a:r>
              <a:rPr lang="ru-RU" dirty="0" smtClean="0"/>
              <a:t>Задание 3 стр. 48</a:t>
            </a:r>
          </a:p>
          <a:p>
            <a:r>
              <a:rPr lang="ru-RU" dirty="0" smtClean="0"/>
              <a:t>Задание 6 стр. 48 (самостоятельно)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Запишем сегодняшнее число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6" name="Рисунок 15" descr="2022-03-08_17-38-4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052736"/>
            <a:ext cx="8146320" cy="5544616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043608" y="2996952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331640" y="2996952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691680" y="2996952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979712" y="2996952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267744" y="2996952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627784" y="2996952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915816" y="2996952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275856" y="2996952"/>
            <a:ext cx="288032" cy="28803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563888" y="2996952"/>
            <a:ext cx="288032" cy="28803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923928" y="2996952"/>
            <a:ext cx="288032" cy="28803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043608" y="4653136"/>
            <a:ext cx="288032" cy="28803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331640" y="4653136"/>
            <a:ext cx="288032" cy="28803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1691680" y="4653136"/>
            <a:ext cx="288032" cy="28803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979712" y="4653136"/>
            <a:ext cx="288032" cy="28803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267744" y="4653136"/>
            <a:ext cx="288032" cy="28803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627784" y="4653136"/>
            <a:ext cx="288032" cy="28803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915816" y="4653136"/>
            <a:ext cx="288032" cy="28803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3275856" y="4653136"/>
            <a:ext cx="288032" cy="28803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3563888" y="4653136"/>
            <a:ext cx="288032" cy="28803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3923928" y="4653136"/>
            <a:ext cx="288032" cy="28803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899592" y="3429000"/>
            <a:ext cx="324036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899592" y="3933056"/>
            <a:ext cx="424847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H="1">
            <a:off x="3923928" y="4581128"/>
            <a:ext cx="288032" cy="432048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3563888" y="4581128"/>
            <a:ext cx="288032" cy="432048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3275856" y="4581128"/>
            <a:ext cx="288032" cy="432048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2915816" y="4581128"/>
            <a:ext cx="288032" cy="432048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2627784" y="4581128"/>
            <a:ext cx="288032" cy="432048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>
            <a:off x="2267744" y="4581128"/>
            <a:ext cx="288032" cy="432048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827584" y="5085184"/>
            <a:ext cx="424847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827584" y="5733256"/>
            <a:ext cx="424847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5" grpId="0" animBg="1"/>
      <p:bldP spid="4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385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Логическая разминка</vt:lpstr>
      <vt:lpstr>Устный счёт</vt:lpstr>
      <vt:lpstr>Работа над задачами</vt:lpstr>
      <vt:lpstr>Послушайте стихотворение</vt:lpstr>
      <vt:lpstr>Чем будем заниматься на этом уроке?</vt:lpstr>
      <vt:lpstr>Практическая работа</vt:lpstr>
      <vt:lpstr>Практическая работа</vt:lpstr>
      <vt:lpstr>Работа по учебнику</vt:lpstr>
      <vt:lpstr>Запишем сегодняшнее число</vt:lpstr>
      <vt:lpstr>Стр. 49 задание 8 (самостоятельно)</vt:lpstr>
      <vt:lpstr>Рабочая тетрадь стр. 23 задания 4-7</vt:lpstr>
      <vt:lpstr>Рефлексия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19</cp:revision>
  <dcterms:created xsi:type="dcterms:W3CDTF">2022-03-08T10:46:54Z</dcterms:created>
  <dcterms:modified xsi:type="dcterms:W3CDTF">2022-03-09T09:19:41Z</dcterms:modified>
</cp:coreProperties>
</file>