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8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4582-585E-49E4-92A1-F6683E0DB709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88F6-F14A-4C35-814A-0E76A62F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4582-585E-49E4-92A1-F6683E0DB709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88F6-F14A-4C35-814A-0E76A62F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4582-585E-49E4-92A1-F6683E0DB709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88F6-F14A-4C35-814A-0E76A62F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4582-585E-49E4-92A1-F6683E0DB709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88F6-F14A-4C35-814A-0E76A62F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4582-585E-49E4-92A1-F6683E0DB709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88F6-F14A-4C35-814A-0E76A62F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4582-585E-49E4-92A1-F6683E0DB709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88F6-F14A-4C35-814A-0E76A62F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4582-585E-49E4-92A1-F6683E0DB709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88F6-F14A-4C35-814A-0E76A62F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4582-585E-49E4-92A1-F6683E0DB709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88F6-F14A-4C35-814A-0E76A62F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4582-585E-49E4-92A1-F6683E0DB709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88F6-F14A-4C35-814A-0E76A62F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4582-585E-49E4-92A1-F6683E0DB709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88F6-F14A-4C35-814A-0E76A62F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4582-585E-49E4-92A1-F6683E0DB709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88F6-F14A-4C35-814A-0E76A62F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A4582-585E-49E4-92A1-F6683E0DB709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388F6-F14A-4C35-814A-0E76A62F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Вспомним пройденный материал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636912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Стр. 25 задания 5, 6, 7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(рабочая тетрадь)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Самоопределение к деятельности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600200"/>
            <a:ext cx="2088232" cy="4525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13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11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15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19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17</a:t>
            </a:r>
          </a:p>
          <a:p>
            <a:pPr algn="ctr"/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04048" y="1556792"/>
            <a:ext cx="2088232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18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95736" y="2708920"/>
            <a:ext cx="648072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267744" y="1916832"/>
            <a:ext cx="648072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267744" y="3573016"/>
            <a:ext cx="648072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195736" y="5229200"/>
            <a:ext cx="648072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95736" y="4437112"/>
            <a:ext cx="648072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724128" y="3501008"/>
            <a:ext cx="648072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724128" y="1844824"/>
            <a:ext cx="648072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724128" y="4365104"/>
            <a:ext cx="648072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796136" y="2708920"/>
            <a:ext cx="648072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724128" y="5157192"/>
            <a:ext cx="648072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в тетради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2022-03-14_18-44-2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8454430" cy="44870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7584" y="2996952"/>
            <a:ext cx="295232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645024"/>
            <a:ext cx="295232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4365104"/>
            <a:ext cx="295232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Практическая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7920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800" dirty="0" smtClean="0"/>
              <a:t>10+5</a:t>
            </a:r>
            <a:endParaRPr lang="ru-RU" sz="4800" dirty="0"/>
          </a:p>
        </p:txBody>
      </p:sp>
      <p:sp>
        <p:nvSpPr>
          <p:cNvPr id="5" name="Овал 4"/>
          <p:cNvSpPr/>
          <p:nvPr/>
        </p:nvSpPr>
        <p:spPr>
          <a:xfrm>
            <a:off x="899592" y="1844824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763688" y="1844824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563888" y="1844824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499992" y="1844824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436096" y="1844824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372200" y="1844824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08304" y="1844824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8244408" y="1844824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07504" y="1844824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347864" y="2708920"/>
            <a:ext cx="576064" cy="50405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211960" y="2708920"/>
            <a:ext cx="576064" cy="50405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076056" y="2708920"/>
            <a:ext cx="576064" cy="50405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012160" y="2708920"/>
            <a:ext cx="576064" cy="50405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555776" y="2708920"/>
            <a:ext cx="576064" cy="50405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одержимое 2"/>
          <p:cNvSpPr txBox="1">
            <a:spLocks/>
          </p:cNvSpPr>
          <p:nvPr/>
        </p:nvSpPr>
        <p:spPr>
          <a:xfrm>
            <a:off x="467544" y="3501008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10+5=15</a:t>
            </a: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611560" y="443711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15-5=</a:t>
            </a:r>
          </a:p>
        </p:txBody>
      </p:sp>
      <p:sp>
        <p:nvSpPr>
          <p:cNvPr id="22" name="Содержимое 2"/>
          <p:cNvSpPr txBox="1">
            <a:spLocks/>
          </p:cNvSpPr>
          <p:nvPr/>
        </p:nvSpPr>
        <p:spPr>
          <a:xfrm>
            <a:off x="539552" y="5445224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15-5=10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build="p"/>
      <p:bldP spid="21" grpId="0" build="p"/>
      <p:bldP spid="2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по учебнику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11521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Рассмотрите верхние рисунки на стр. 52</a:t>
            </a:r>
          </a:p>
          <a:p>
            <a:r>
              <a:rPr lang="ru-RU" dirty="0" smtClean="0"/>
              <a:t>№1 стр. 52</a:t>
            </a:r>
            <a:endParaRPr lang="ru-RU" dirty="0"/>
          </a:p>
        </p:txBody>
      </p:sp>
      <p:pic>
        <p:nvPicPr>
          <p:cNvPr id="7" name="Рисунок 6" descr="2022-03-14_19-08-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348880"/>
            <a:ext cx="3672408" cy="3782580"/>
          </a:xfrm>
          <a:prstGeom prst="rect">
            <a:avLst/>
          </a:prstGeom>
        </p:spPr>
      </p:pic>
      <p:pic>
        <p:nvPicPr>
          <p:cNvPr id="9" name="Рисунок 8" descr="2022-03-14_19-09-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2348880"/>
            <a:ext cx="4458670" cy="381642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915816" y="3068960"/>
            <a:ext cx="72008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3717032"/>
            <a:ext cx="72008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915816" y="4365104"/>
            <a:ext cx="72008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15816" y="5013176"/>
            <a:ext cx="72008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948264" y="3068960"/>
            <a:ext cx="72008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948264" y="3717032"/>
            <a:ext cx="72008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020272" y="4365104"/>
            <a:ext cx="72008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020272" y="5085184"/>
            <a:ext cx="72008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№4 стр. 52 (устно)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№2 стр. 52 (письменно)</a:t>
            </a:r>
            <a:endParaRPr lang="ru-RU" b="1" dirty="0">
              <a:solidFill>
                <a:srgbClr val="FF0000"/>
              </a:solidFill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755576" y="1772816"/>
            <a:ext cx="5832648" cy="1512168"/>
            <a:chOff x="755576" y="1772816"/>
            <a:chExt cx="5832648" cy="1512168"/>
          </a:xfrm>
        </p:grpSpPr>
        <p:sp>
          <p:nvSpPr>
            <p:cNvPr id="4" name="Овал 3"/>
            <p:cNvSpPr/>
            <p:nvPr/>
          </p:nvSpPr>
          <p:spPr>
            <a:xfrm>
              <a:off x="755576" y="1772816"/>
              <a:ext cx="576064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475656" y="1772816"/>
              <a:ext cx="576064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2915816" y="1772816"/>
              <a:ext cx="576064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4355976" y="1772816"/>
              <a:ext cx="576064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635896" y="1772816"/>
              <a:ext cx="576064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2195736" y="1772816"/>
              <a:ext cx="576064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Равнобедренный треугольник 9"/>
            <p:cNvSpPr/>
            <p:nvPr/>
          </p:nvSpPr>
          <p:spPr>
            <a:xfrm>
              <a:off x="5220072" y="1772816"/>
              <a:ext cx="576064" cy="50405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Равнобедренный треугольник 10"/>
            <p:cNvSpPr/>
            <p:nvPr/>
          </p:nvSpPr>
          <p:spPr>
            <a:xfrm>
              <a:off x="5940152" y="1772816"/>
              <a:ext cx="576064" cy="50405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827584" y="2564904"/>
              <a:ext cx="576064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1547664" y="2564904"/>
              <a:ext cx="576064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2987824" y="2564904"/>
              <a:ext cx="576064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4427984" y="2564904"/>
              <a:ext cx="576064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3707904" y="2564904"/>
              <a:ext cx="576064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267744" y="2564904"/>
              <a:ext cx="576064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Равнобедренный треугольник 17"/>
            <p:cNvSpPr/>
            <p:nvPr/>
          </p:nvSpPr>
          <p:spPr>
            <a:xfrm>
              <a:off x="5292080" y="2564904"/>
              <a:ext cx="576064" cy="50405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Равнобедренный треугольник 18"/>
            <p:cNvSpPr/>
            <p:nvPr/>
          </p:nvSpPr>
          <p:spPr>
            <a:xfrm>
              <a:off x="6012160" y="2564904"/>
              <a:ext cx="576064" cy="50405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>
              <a:off x="2915816" y="2420888"/>
              <a:ext cx="648072" cy="864096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4427984" y="2348880"/>
              <a:ext cx="648072" cy="864096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5220072" y="2420888"/>
              <a:ext cx="648072" cy="864096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940152" y="2420888"/>
              <a:ext cx="648072" cy="864096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3707904" y="2348880"/>
              <a:ext cx="648072" cy="864096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Рисунок 26" descr="2022-03-14_19-32-5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356992"/>
            <a:ext cx="7197686" cy="3312368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1403648" y="3861048"/>
            <a:ext cx="324036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187624" y="4437112"/>
            <a:ext cx="4392488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115616" y="5013176"/>
            <a:ext cx="4392488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187624" y="5661248"/>
            <a:ext cx="4392488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№5 стр. 52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3+7-2=10-2=8                     6+4-9=10-9=1</a:t>
            </a:r>
          </a:p>
          <a:p>
            <a:pPr>
              <a:buNone/>
            </a:pPr>
            <a:r>
              <a:rPr lang="ru-RU" dirty="0" smtClean="0"/>
              <a:t>16-6+3=10+3=13                17-10+1=7+1=8</a:t>
            </a:r>
          </a:p>
          <a:p>
            <a:pPr>
              <a:buNone/>
            </a:pPr>
            <a:r>
              <a:rPr lang="ru-RU" dirty="0" smtClean="0"/>
              <a:t>20-1-9=19-9=10                  20-10+8=10+8=18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2+8-3=10-3=7</a:t>
            </a:r>
          </a:p>
          <a:p>
            <a:pPr>
              <a:buNone/>
            </a:pPr>
            <a:r>
              <a:rPr lang="ru-RU" dirty="0" smtClean="0"/>
              <a:t>14-4+6=10+6=16</a:t>
            </a:r>
          </a:p>
          <a:p>
            <a:pPr>
              <a:buNone/>
            </a:pPr>
            <a:r>
              <a:rPr lang="ru-RU" dirty="0" smtClean="0"/>
              <a:t>20-10-4=10-4=6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933056"/>
            <a:ext cx="1224136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940152" y="1628800"/>
            <a:ext cx="1224136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628800"/>
            <a:ext cx="1368152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3933056"/>
            <a:ext cx="151216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1628800"/>
            <a:ext cx="129614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1628800"/>
            <a:ext cx="144016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4581128"/>
            <a:ext cx="2952328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716016" y="2204864"/>
            <a:ext cx="316835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2204864"/>
            <a:ext cx="316835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Рабочая тетрадь стр. 26 </a:t>
            </a:r>
            <a:r>
              <a:rPr lang="ru-RU" b="1" dirty="0" err="1" smtClean="0">
                <a:solidFill>
                  <a:srgbClr val="FF00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. 1, 2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86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Вспомним пройденный материал</vt:lpstr>
      <vt:lpstr>Самоопределение к деятельности</vt:lpstr>
      <vt:lpstr>Работа в тетради</vt:lpstr>
      <vt:lpstr>Практическая работа</vt:lpstr>
      <vt:lpstr>Работа по учебнику</vt:lpstr>
      <vt:lpstr>№4 стр. 52 (устно) №2 стр. 52 (письменно)</vt:lpstr>
      <vt:lpstr>№5 стр. 52</vt:lpstr>
      <vt:lpstr>Рабочая тетрадь стр. 26 з. 1,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17</cp:revision>
  <dcterms:created xsi:type="dcterms:W3CDTF">2022-03-14T12:23:14Z</dcterms:created>
  <dcterms:modified xsi:type="dcterms:W3CDTF">2022-03-15T02:13:20Z</dcterms:modified>
</cp:coreProperties>
</file>