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61F57-E1EC-43F5-AA71-01BE733D2EA0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DF0D-7081-440D-B74A-6CF0FF64D9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7225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Организационный момент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280920" cy="11521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Сегодня нас пригласили на день рождения в избушку на курьих ножках. Кто именинница?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66" name="AutoShape 2" descr="https://opac.rcpbmo.ru/upload/opacembed/e0a/scale_1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opac.rcpbmo.ru/upload/opacembed/e0a/scale_1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avatars.mds.yandex.net/get-zen_doc/198334/pub_5d42f9471d656a00ada09f91_5d42fe8c97b5d400adb82399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417646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Задача-шутка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7"/>
            <a:ext cx="8712968" cy="792087"/>
          </a:xfrm>
        </p:spPr>
        <p:txBody>
          <a:bodyPr/>
          <a:lstStyle/>
          <a:p>
            <a:r>
              <a:rPr lang="ru-RU" sz="1400" dirty="0"/>
              <a:t>Кощей Бессмертный, Баба-яга и Змей Горыныч выпили бочку пепси-колы вместительностью 15 литров. Кощей Бессмертный выпил 5 литров, а Баба-яга – 4 литра. Остальное честно разделил между своими тремя головами Змей Горыныч. Сколько литров пепси-колы выпили головы Змея Горыныча?</a:t>
            </a:r>
          </a:p>
          <a:p>
            <a:endParaRPr lang="ru-RU" dirty="0"/>
          </a:p>
        </p:txBody>
      </p:sp>
      <p:pic>
        <p:nvPicPr>
          <p:cNvPr id="14338" name="Picture 2" descr="https://avatars.mds.yandex.net/get-zen_doc/151304/pub_59aa7896168a91a244c96ec1_59aa79417ddde85ec4728f59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1391574" cy="1624757"/>
          </a:xfrm>
          <a:prstGeom prst="rect">
            <a:avLst/>
          </a:prstGeom>
          <a:noFill/>
        </p:spPr>
      </p:pic>
      <p:pic>
        <p:nvPicPr>
          <p:cNvPr id="5" name="Picture 6" descr="https://avatars.mds.yandex.net/get-zen_doc/198334/pub_5d42f9471d656a00ada09f91_5d42fe8c97b5d400adb82399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1979712" cy="1979712"/>
          </a:xfrm>
          <a:prstGeom prst="rect">
            <a:avLst/>
          </a:prstGeom>
          <a:noFill/>
        </p:spPr>
      </p:pic>
      <p:pic>
        <p:nvPicPr>
          <p:cNvPr id="14340" name="Picture 4" descr="https://stihi.ru/pics/2018/09/21/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373216"/>
            <a:ext cx="1656184" cy="1283543"/>
          </a:xfrm>
          <a:prstGeom prst="rect">
            <a:avLst/>
          </a:prstGeom>
          <a:noFill/>
        </p:spPr>
      </p:pic>
      <p:sp>
        <p:nvSpPr>
          <p:cNvPr id="7" name="Правая фигурная скобка 6"/>
          <p:cNvSpPr/>
          <p:nvPr/>
        </p:nvSpPr>
        <p:spPr>
          <a:xfrm>
            <a:off x="4860032" y="2132856"/>
            <a:ext cx="360040" cy="4320480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64088" y="393305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15 л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51720" y="227687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- 5 л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400506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- 4 л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95736" y="5661248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? л</a:t>
            </a:r>
            <a:endParaRPr lang="ru-RU" sz="3200" b="1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7812360" y="6021288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Самоопределение к деятельности.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7"/>
            <a:ext cx="8640960" cy="1152127"/>
          </a:xfrm>
        </p:spPr>
        <p:txBody>
          <a:bodyPr>
            <a:normAutofit/>
          </a:bodyPr>
          <a:lstStyle/>
          <a:p>
            <a:r>
              <a:rPr lang="ru-RU" sz="2000" dirty="0"/>
              <a:t>Баба – яга решила пригласить на день рождения Змея Горыныча и Кощея Бессмертного. Но чтобы ей досталось больше угощений, номер своей избушки на курьих ножках она зашифровала</a:t>
            </a:r>
            <a:r>
              <a:rPr lang="ru-RU" sz="2000" dirty="0" smtClean="0"/>
              <a:t>. Давайте отгадаем?</a:t>
            </a:r>
            <a:endParaRPr lang="ru-RU" sz="2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9512" y="2204865"/>
            <a:ext cx="864096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11-1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12-2     13-3     15-5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79512" y="3284984"/>
            <a:ext cx="864096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400" dirty="0"/>
              <a:t>Найдите разность. Что заметили? В </a:t>
            </a:r>
            <a:r>
              <a:rPr lang="ru-RU" sz="4400" dirty="0" smtClean="0"/>
              <a:t>каком </a:t>
            </a:r>
            <a:r>
              <a:rPr lang="ru-RU" sz="4400" dirty="0"/>
              <a:t>доме живет Баба – яга?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51520" y="4437112"/>
            <a:ext cx="864096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400" dirty="0" smtClean="0"/>
              <a:t>Какое выражение пропущено?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51520" y="5157192"/>
            <a:ext cx="864096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400" dirty="0" smtClean="0"/>
              <a:t>14-4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68344" y="6093296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Откройте учебник стр. 53 (задание на полях)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/>
          <a:lstStyle/>
          <a:p>
            <a:r>
              <a:rPr lang="ru-RU" dirty="0"/>
              <a:t>Чтобы избушка повернулась к нам передом, а к лесу задом, надо набрать число 10 разными способами</a:t>
            </a:r>
            <a:r>
              <a:rPr lang="ru-RU" dirty="0" smtClean="0"/>
              <a:t>.</a:t>
            </a:r>
          </a:p>
          <a:p>
            <a:r>
              <a:rPr lang="ru-RU" dirty="0"/>
              <a:t>Какие задания вам сейчас давала Баба- яга</a:t>
            </a:r>
            <a:r>
              <a:rPr lang="ru-RU" dirty="0" smtClean="0"/>
              <a:t>?</a:t>
            </a:r>
          </a:p>
          <a:p>
            <a:r>
              <a:rPr lang="ru-RU" dirty="0"/>
              <a:t>Чем мы будем заниматься на уроке?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524328" y="5877272"/>
            <a:ext cx="93610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по учебнику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89654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Откройте </a:t>
            </a:r>
            <a:r>
              <a:rPr lang="ru-RU" dirty="0"/>
              <a:t>учебник на с.53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Представьте, что Баба-яга </a:t>
            </a:r>
            <a:r>
              <a:rPr lang="ru-RU" dirty="0"/>
              <a:t>сушит грибы на веревочке. Объясните, как составлены </a:t>
            </a:r>
            <a:r>
              <a:rPr lang="ru-RU" dirty="0" smtClean="0"/>
              <a:t>примеры:</a:t>
            </a:r>
          </a:p>
          <a:p>
            <a:pPr>
              <a:buNone/>
            </a:pPr>
            <a:r>
              <a:rPr lang="ru-RU" dirty="0" smtClean="0"/>
              <a:t>    - Сколько </a:t>
            </a:r>
            <a:r>
              <a:rPr lang="ru-RU" dirty="0"/>
              <a:t>было мухоморов на верхней </a:t>
            </a:r>
            <a:r>
              <a:rPr lang="ru-RU" dirty="0" smtClean="0"/>
              <a:t>веревочке (красные круги)?</a:t>
            </a:r>
          </a:p>
          <a:p>
            <a:pPr>
              <a:buNone/>
            </a:pPr>
            <a:r>
              <a:rPr lang="ru-RU" dirty="0"/>
              <a:t>Сколько Баба-яга прибавила </a:t>
            </a:r>
            <a:r>
              <a:rPr lang="ru-RU" dirty="0" smtClean="0"/>
              <a:t>поганок (синие)?</a:t>
            </a:r>
          </a:p>
          <a:p>
            <a:pPr>
              <a:buNone/>
            </a:pPr>
            <a:r>
              <a:rPr lang="ru-RU" dirty="0"/>
              <a:t>Сколько ещё осталось прибавить поганок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/>
              <a:t>Сколько всего грибов будет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/>
              <a:t>Сколько поганок всего прибавили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Разберём пример на вычитание.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380312" y="6165304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№ 1 стр. 53 (устно)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628800"/>
            <a:ext cx="822960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dirty="0"/>
              <a:t>Баба-яга решила собрать букет цветов для </a:t>
            </a:r>
            <a:r>
              <a:rPr lang="ru-RU" sz="3200" dirty="0" smtClean="0"/>
              <a:t>Василисы </a:t>
            </a:r>
            <a:r>
              <a:rPr lang="ru-RU" sz="3200" dirty="0"/>
              <a:t>Премудрой. Надо посчитать, сколько цветов в букете.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3645024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dirty="0" smtClean="0">
                <a:solidFill>
                  <a:srgbClr val="FF0000"/>
                </a:solidFill>
              </a:rPr>
              <a:t>№ 2 стр. 53 (письменно)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7668344" y="5877272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2-03-15_20-01-4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005665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2" y="1916832"/>
            <a:ext cx="345638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4211960" y="4437112"/>
            <a:ext cx="144016" cy="864096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499992" y="450912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564904"/>
            <a:ext cx="3888432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427984" y="2996952"/>
            <a:ext cx="288032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3608" y="3140968"/>
            <a:ext cx="3888432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3717032"/>
            <a:ext cx="453650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4293096"/>
            <a:ext cx="309634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4941168"/>
            <a:ext cx="309634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71600" y="5517232"/>
            <a:ext cx="39604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6093296"/>
            <a:ext cx="4248472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7380312" y="6237312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2656"/>
            <a:ext cx="8229600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/>
              <a:t>Чего только не увидишь в избушке Бабы-яги! Там стоят 4 банки с живой водой. Посмотрите на банку в </a:t>
            </a:r>
            <a:r>
              <a:rPr lang="ru-RU" sz="4400" dirty="0" smtClean="0"/>
              <a:t>рамочке в задании 3 стр. 53.</a:t>
            </a:r>
          </a:p>
          <a:p>
            <a:pPr lvl="0" algn="ctr">
              <a:spcBef>
                <a:spcPct val="0"/>
              </a:spcBef>
            </a:pPr>
            <a:r>
              <a:rPr lang="ru-RU" sz="4400" dirty="0" smtClean="0"/>
              <a:t>Вопросы к задачам.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3645024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/>
              <a:t>№ 1-4 стр. 26 (рабочая тетрадь)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7452320" y="5733256"/>
            <a:ext cx="93610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r>
              <a:rPr lang="ru-RU" dirty="0"/>
              <a:t>Трудные ли задания вам давала Баба-яга?</a:t>
            </a:r>
          </a:p>
          <a:p>
            <a:r>
              <a:rPr lang="ru-RU" dirty="0"/>
              <a:t>- Какие задания вам понравились?</a:t>
            </a:r>
          </a:p>
          <a:p>
            <a:r>
              <a:rPr lang="ru-RU" dirty="0"/>
              <a:t>- Кто доволен своей работой на уроке?</a:t>
            </a:r>
          </a:p>
          <a:p>
            <a:r>
              <a:rPr lang="ru-RU" dirty="0"/>
              <a:t>- Кому нужна помощь?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653136"/>
            <a:ext cx="8229600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СПАСИБО ЗА УРОК!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346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Организационный момент</vt:lpstr>
      <vt:lpstr>Задача-шутка</vt:lpstr>
      <vt:lpstr>Самоопределение к деятельности.</vt:lpstr>
      <vt:lpstr>Откройте учебник стр. 53 (задание на полях)</vt:lpstr>
      <vt:lpstr>Работа по учебнику</vt:lpstr>
      <vt:lpstr>№ 1 стр. 53 (устно)</vt:lpstr>
      <vt:lpstr>Слайд 7</vt:lpstr>
      <vt:lpstr>Слайд 8</vt:lpstr>
      <vt:lpstr>Рефлексия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14</cp:revision>
  <dcterms:created xsi:type="dcterms:W3CDTF">2022-03-15T13:09:15Z</dcterms:created>
  <dcterms:modified xsi:type="dcterms:W3CDTF">2022-03-15T14:26:15Z</dcterms:modified>
</cp:coreProperties>
</file>